
<file path=[Content_Types].xml><?xml version="1.0" encoding="utf-8"?>
<Types xmlns="http://schemas.openxmlformats.org/package/2006/content-types">
  <Default Extension="xml" ContentType="application/xml"/>
  <Default Extension="jpeg" ContentType="image/jpeg"/>
  <Default Extension="JPG" ContentType="image/.jpg"/>
  <Default Extension="png" ContentType="image/png"/>
  <Default Extension="mp4" ContentType="video/mp4"/>
  <Default Extension="rels" ContentType="application/vnd.openxmlformats-package.relationships+xml"/>
  <Override PartName="/customXml/itemProps3.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comments/comment1.xml" ContentType="application/vnd.openxmlformats-officedocument.presentationml.comments+xml"/>
  <Override PartName="/ppt/handoutMasters/handoutMaster1.xml" ContentType="application/vnd.openxmlformats-officedocument.presentationml.handoutMaster+xml"/>
  <Override PartName="/ppt/media/image48.svg" ContentType="image/svg+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4.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Lst>
  <p:notesMasterIdLst>
    <p:notesMasterId r:id="rId51"/>
  </p:notesMasterIdLst>
  <p:handoutMasterIdLst>
    <p:handoutMasterId r:id="rId52"/>
  </p:handoutMasterIdLst>
  <p:sldIdLst>
    <p:sldId id="256" r:id="rId4"/>
    <p:sldId id="259" r:id="rId5"/>
    <p:sldId id="261" r:id="rId6"/>
    <p:sldId id="331" r:id="rId7"/>
    <p:sldId id="367" r:id="rId8"/>
    <p:sldId id="368" r:id="rId9"/>
    <p:sldId id="369" r:id="rId10"/>
    <p:sldId id="370" r:id="rId11"/>
    <p:sldId id="257" r:id="rId12"/>
    <p:sldId id="266" r:id="rId13"/>
    <p:sldId id="328" r:id="rId14"/>
    <p:sldId id="444" r:id="rId15"/>
    <p:sldId id="333" r:id="rId16"/>
    <p:sldId id="289" r:id="rId17"/>
    <p:sldId id="290" r:id="rId18"/>
    <p:sldId id="332" r:id="rId19"/>
    <p:sldId id="330" r:id="rId20"/>
    <p:sldId id="302" r:id="rId21"/>
    <p:sldId id="306" r:id="rId22"/>
    <p:sldId id="307" r:id="rId23"/>
    <p:sldId id="308" r:id="rId24"/>
    <p:sldId id="310" r:id="rId25"/>
    <p:sldId id="309" r:id="rId26"/>
    <p:sldId id="294" r:id="rId27"/>
    <p:sldId id="295" r:id="rId28"/>
    <p:sldId id="422" r:id="rId29"/>
    <p:sldId id="423" r:id="rId30"/>
    <p:sldId id="300" r:id="rId31"/>
    <p:sldId id="312" r:id="rId32"/>
    <p:sldId id="262" r:id="rId33"/>
    <p:sldId id="297" r:id="rId34"/>
    <p:sldId id="365" r:id="rId35"/>
    <p:sldId id="407" r:id="rId36"/>
    <p:sldId id="366" r:id="rId37"/>
    <p:sldId id="313" r:id="rId38"/>
    <p:sldId id="314" r:id="rId39"/>
    <p:sldId id="298" r:id="rId40"/>
    <p:sldId id="299" r:id="rId41"/>
    <p:sldId id="334" r:id="rId42"/>
    <p:sldId id="335" r:id="rId43"/>
    <p:sldId id="337" r:id="rId44"/>
    <p:sldId id="336" r:id="rId45"/>
    <p:sldId id="338" r:id="rId46"/>
    <p:sldId id="301" r:id="rId47"/>
    <p:sldId id="275" r:id="rId48"/>
    <p:sldId id="278" r:id="rId49"/>
    <p:sldId id="258" r:id="rId50"/>
  </p:sldIdLst>
  <p:sldSz cx="12192000" cy="6858000"/>
  <p:notesSz cx="6858000" cy="9144000"/>
  <p:custDataLst>
    <p:tags r:id="rId59"/>
  </p:custDataLst>
  <p:defaultTextStyle>
    <a:defPPr>
      <a:defRPr lang="zh-SG"/>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淡定的不自然" initials="淡"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showPr>
  <p:clrMru>
    <a:srgbClr val="FF0000"/>
    <a:srgbClr val="5F2C09"/>
    <a:srgbClr val="E6E6E6"/>
    <a:srgbClr val="AC5C29"/>
    <a:srgbClr val="C85A00"/>
    <a:srgbClr val="ED6D00"/>
    <a:srgbClr val="8B5E39"/>
    <a:srgbClr val="B57C4C"/>
    <a:srgbClr val="964400"/>
    <a:srgbClr val="8B492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00" autoAdjust="0"/>
    <p:restoredTop sz="94660"/>
  </p:normalViewPr>
  <p:slideViewPr>
    <p:cSldViewPr snapToGrid="0">
      <p:cViewPr>
        <p:scale>
          <a:sx n="91" d="100"/>
          <a:sy n="91" d="100"/>
        </p:scale>
        <p:origin x="76" y="3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9" Type="http://schemas.openxmlformats.org/officeDocument/2006/relationships/tags" Target="tags/tag4.xml"/><Relationship Id="rId58" Type="http://schemas.openxmlformats.org/officeDocument/2006/relationships/customXml" Target="../customXml/item1.xml"/><Relationship Id="rId57" Type="http://schemas.openxmlformats.org/officeDocument/2006/relationships/customXmlProps" Target="../customXml/itemProps3.xml"/><Relationship Id="rId56" Type="http://schemas.openxmlformats.org/officeDocument/2006/relationships/commentAuthors" Target="commentAuthors.xml"/><Relationship Id="rId55" Type="http://schemas.openxmlformats.org/officeDocument/2006/relationships/tableStyles" Target="tableStyles.xml"/><Relationship Id="rId54" Type="http://schemas.openxmlformats.org/officeDocument/2006/relationships/viewProps" Target="viewProps.xml"/><Relationship Id="rId53" Type="http://schemas.openxmlformats.org/officeDocument/2006/relationships/presProps" Target="presProps.xml"/><Relationship Id="rId52" Type="http://schemas.openxmlformats.org/officeDocument/2006/relationships/handoutMaster" Target="handoutMasters/handoutMaster1.xml"/><Relationship Id="rId51" Type="http://schemas.openxmlformats.org/officeDocument/2006/relationships/notesMaster" Target="notesMasters/notesMaster1.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Master" Target="slideMasters/slideMaster2.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2-10-21T12:56:41.708" idx="1">
    <p:pos x="10" y="10"/>
    <p:tex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SG"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SG" altLang="en-US"/>
          </a:p>
        </p:txBody>
      </p:sp>
      <p:sp>
        <p:nvSpPr>
          <p:cNvPr id="4" name="日期占位符 3"/>
          <p:cNvSpPr>
            <a:spLocks noGrp="1"/>
          </p:cNvSpPr>
          <p:nvPr>
            <p:ph type="dt" sz="half" idx="10"/>
          </p:nvPr>
        </p:nvSpPr>
        <p:spPr/>
        <p:txBody>
          <a:bodyPr/>
          <a:lstStyle/>
          <a:p>
            <a:fld id="{23E33167-1065-483D-9808-8B263CBBF3FC}" type="datetimeFigureOut">
              <a:rPr lang="zh-SG" altLang="en-US" smtClean="0"/>
            </a:fld>
            <a:endParaRPr lang="zh-SG" altLang="en-US"/>
          </a:p>
        </p:txBody>
      </p:sp>
      <p:sp>
        <p:nvSpPr>
          <p:cNvPr id="5" name="页脚占位符 4"/>
          <p:cNvSpPr>
            <a:spLocks noGrp="1"/>
          </p:cNvSpPr>
          <p:nvPr>
            <p:ph type="ftr" sz="quarter" idx="11"/>
          </p:nvPr>
        </p:nvSpPr>
        <p:spPr/>
        <p:txBody>
          <a:bodyPr/>
          <a:lstStyle/>
          <a:p>
            <a:endParaRPr lang="zh-SG" altLang="en-US"/>
          </a:p>
        </p:txBody>
      </p:sp>
      <p:sp>
        <p:nvSpPr>
          <p:cNvPr id="6" name="灯片编号占位符 5"/>
          <p:cNvSpPr>
            <a:spLocks noGrp="1"/>
          </p:cNvSpPr>
          <p:nvPr>
            <p:ph type="sldNum" sz="quarter" idx="12"/>
          </p:nvPr>
        </p:nvSpPr>
        <p:spPr/>
        <p:txBody>
          <a:bodyPr/>
          <a:lstStyle/>
          <a:p>
            <a:fld id="{EC0F9B6E-FF68-4E9C-AE09-F45AF38A1C48}" type="slidenum">
              <a:rPr lang="zh-SG" altLang="en-US" smtClean="0"/>
            </a:fld>
            <a:endParaRPr lang="zh-SG" altLang="en-US"/>
          </a:p>
        </p:txBody>
      </p:sp>
      <p:pic>
        <p:nvPicPr>
          <p:cNvPr id="7" name="图片 6"/>
          <p:cNvPicPr>
            <a:picLocks noChangeAspect="1"/>
          </p:cNvPicPr>
          <p:nvPr userDrawn="1"/>
        </p:nvPicPr>
        <p:blipFill rotWithShape="1">
          <a:blip r:embed="rId2">
            <a:extLst>
              <a:ext uri="{28A0092B-C50C-407E-A947-70E740481C1C}">
                <a14:useLocalDpi xmlns:a14="http://schemas.microsoft.com/office/drawing/2010/main" val="0"/>
              </a:ext>
            </a:extLst>
          </a:blip>
          <a:srcRect t="19706" r="15119" b="8843"/>
          <a:stretch>
            <a:fillRect/>
          </a:stretch>
        </p:blipFill>
        <p:spPr>
          <a:xfrm>
            <a:off x="0" y="1"/>
            <a:ext cx="12192000" cy="6858000"/>
          </a:xfrm>
          <a:prstGeom prst="rect">
            <a:avLst/>
          </a:prstGeom>
        </p:spPr>
      </p:pic>
      <p:sp>
        <p:nvSpPr>
          <p:cNvPr id="8" name="矩形 7"/>
          <p:cNvSpPr/>
          <p:nvPr userDrawn="1"/>
        </p:nvSpPr>
        <p:spPr>
          <a:xfrm rot="10800000">
            <a:off x="0" y="-76848"/>
            <a:ext cx="12192000" cy="7011692"/>
          </a:xfrm>
          <a:prstGeom prst="rect">
            <a:avLst/>
          </a:prstGeom>
          <a:gradFill>
            <a:gsLst>
              <a:gs pos="69000">
                <a:schemeClr val="accent2">
                  <a:lumMod val="50000"/>
                  <a:alpha val="70000"/>
                </a:schemeClr>
              </a:gs>
              <a:gs pos="0">
                <a:schemeClr val="bg2">
                  <a:alpha val="20000"/>
                </a:schemeClr>
              </a:gs>
              <a:gs pos="100000">
                <a:srgbClr val="8B492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SG" altLang="en-US" dirty="0"/>
          </a:p>
        </p:txBody>
      </p:sp>
      <p:pic>
        <p:nvPicPr>
          <p:cNvPr id="11" name="图片 10"/>
          <p:cNvPicPr>
            <a:picLocks noChangeAspect="1"/>
          </p:cNvPicPr>
          <p:nvPr userDrawn="1"/>
        </p:nvPicPr>
        <p:blipFill rotWithShape="1">
          <a:blip r:embed="rId3">
            <a:extLst>
              <a:ext uri="{28A0092B-C50C-407E-A947-70E740481C1C}">
                <a14:useLocalDpi xmlns:a14="http://schemas.microsoft.com/office/drawing/2010/main" val="0"/>
              </a:ext>
            </a:extLst>
          </a:blip>
          <a:srcRect l="25242" t="21026" r="28880" b="34512"/>
          <a:stretch>
            <a:fillRect/>
          </a:stretch>
        </p:blipFill>
        <p:spPr>
          <a:xfrm>
            <a:off x="7720050" y="2124652"/>
            <a:ext cx="3497056" cy="2394955"/>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SG"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SG" altLang="en-US"/>
          </a:p>
        </p:txBody>
      </p:sp>
      <p:sp>
        <p:nvSpPr>
          <p:cNvPr id="4" name="日期占位符 3"/>
          <p:cNvSpPr>
            <a:spLocks noGrp="1"/>
          </p:cNvSpPr>
          <p:nvPr>
            <p:ph type="dt" sz="half" idx="10"/>
          </p:nvPr>
        </p:nvSpPr>
        <p:spPr/>
        <p:txBody>
          <a:bodyPr/>
          <a:lstStyle/>
          <a:p>
            <a:fld id="{23E33167-1065-483D-9808-8B263CBBF3FC}" type="datetimeFigureOut">
              <a:rPr lang="zh-SG" altLang="en-US" smtClean="0"/>
            </a:fld>
            <a:endParaRPr lang="zh-SG" altLang="en-US"/>
          </a:p>
        </p:txBody>
      </p:sp>
      <p:sp>
        <p:nvSpPr>
          <p:cNvPr id="5" name="页脚占位符 4"/>
          <p:cNvSpPr>
            <a:spLocks noGrp="1"/>
          </p:cNvSpPr>
          <p:nvPr>
            <p:ph type="ftr" sz="quarter" idx="11"/>
          </p:nvPr>
        </p:nvSpPr>
        <p:spPr/>
        <p:txBody>
          <a:bodyPr/>
          <a:lstStyle/>
          <a:p>
            <a:endParaRPr lang="zh-SG" altLang="en-US"/>
          </a:p>
        </p:txBody>
      </p:sp>
      <p:sp>
        <p:nvSpPr>
          <p:cNvPr id="6" name="灯片编号占位符 5"/>
          <p:cNvSpPr>
            <a:spLocks noGrp="1"/>
          </p:cNvSpPr>
          <p:nvPr>
            <p:ph type="sldNum" sz="quarter" idx="12"/>
          </p:nvPr>
        </p:nvSpPr>
        <p:spPr/>
        <p:txBody>
          <a:bodyPr/>
          <a:lstStyle/>
          <a:p>
            <a:fld id="{EC0F9B6E-FF68-4E9C-AE09-F45AF38A1C48}" type="slidenum">
              <a:rPr lang="zh-SG" altLang="en-US" smtClean="0"/>
            </a:fld>
            <a:endParaRPr lang="zh-SG"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SG"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SG" altLang="en-US"/>
          </a:p>
        </p:txBody>
      </p:sp>
      <p:sp>
        <p:nvSpPr>
          <p:cNvPr id="4" name="日期占位符 3"/>
          <p:cNvSpPr>
            <a:spLocks noGrp="1"/>
          </p:cNvSpPr>
          <p:nvPr>
            <p:ph type="dt" sz="half" idx="10"/>
          </p:nvPr>
        </p:nvSpPr>
        <p:spPr/>
        <p:txBody>
          <a:bodyPr/>
          <a:lstStyle/>
          <a:p>
            <a:fld id="{23E33167-1065-483D-9808-8B263CBBF3FC}" type="datetimeFigureOut">
              <a:rPr lang="zh-SG" altLang="en-US" smtClean="0"/>
            </a:fld>
            <a:endParaRPr lang="zh-SG" altLang="en-US"/>
          </a:p>
        </p:txBody>
      </p:sp>
      <p:sp>
        <p:nvSpPr>
          <p:cNvPr id="5" name="页脚占位符 4"/>
          <p:cNvSpPr>
            <a:spLocks noGrp="1"/>
          </p:cNvSpPr>
          <p:nvPr>
            <p:ph type="ftr" sz="quarter" idx="11"/>
          </p:nvPr>
        </p:nvSpPr>
        <p:spPr/>
        <p:txBody>
          <a:bodyPr/>
          <a:lstStyle/>
          <a:p>
            <a:endParaRPr lang="zh-SG" altLang="en-US"/>
          </a:p>
        </p:txBody>
      </p:sp>
      <p:sp>
        <p:nvSpPr>
          <p:cNvPr id="6" name="灯片编号占位符 5"/>
          <p:cNvSpPr>
            <a:spLocks noGrp="1"/>
          </p:cNvSpPr>
          <p:nvPr>
            <p:ph type="sldNum" sz="quarter" idx="12"/>
          </p:nvPr>
        </p:nvSpPr>
        <p:spPr/>
        <p:txBody>
          <a:bodyPr/>
          <a:lstStyle/>
          <a:p>
            <a:fld id="{EC0F9B6E-FF68-4E9C-AE09-F45AF38A1C48}" type="slidenum">
              <a:rPr lang="zh-SG" altLang="en-US" smtClean="0"/>
            </a:fld>
            <a:endParaRPr lang="zh-SG"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SG"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SG" altLang="en-US"/>
          </a:p>
        </p:txBody>
      </p:sp>
      <p:sp>
        <p:nvSpPr>
          <p:cNvPr id="4" name="日期占位符 3"/>
          <p:cNvSpPr>
            <a:spLocks noGrp="1"/>
          </p:cNvSpPr>
          <p:nvPr>
            <p:ph type="dt" sz="half" idx="10"/>
          </p:nvPr>
        </p:nvSpPr>
        <p:spPr/>
        <p:txBody>
          <a:bodyPr/>
          <a:lstStyle/>
          <a:p>
            <a:fld id="{23E33167-1065-483D-9808-8B263CBBF3FC}" type="datetimeFigureOut">
              <a:rPr lang="zh-SG" altLang="en-US" smtClean="0"/>
            </a:fld>
            <a:endParaRPr lang="zh-SG" altLang="en-US"/>
          </a:p>
        </p:txBody>
      </p:sp>
      <p:sp>
        <p:nvSpPr>
          <p:cNvPr id="5" name="页脚占位符 4"/>
          <p:cNvSpPr>
            <a:spLocks noGrp="1"/>
          </p:cNvSpPr>
          <p:nvPr>
            <p:ph type="ftr" sz="quarter" idx="11"/>
          </p:nvPr>
        </p:nvSpPr>
        <p:spPr/>
        <p:txBody>
          <a:bodyPr/>
          <a:lstStyle/>
          <a:p>
            <a:endParaRPr lang="zh-SG" altLang="en-US"/>
          </a:p>
        </p:txBody>
      </p:sp>
      <p:sp>
        <p:nvSpPr>
          <p:cNvPr id="6" name="灯片编号占位符 5"/>
          <p:cNvSpPr>
            <a:spLocks noGrp="1"/>
          </p:cNvSpPr>
          <p:nvPr>
            <p:ph type="sldNum" sz="quarter" idx="12"/>
          </p:nvPr>
        </p:nvSpPr>
        <p:spPr/>
        <p:txBody>
          <a:bodyPr/>
          <a:lstStyle/>
          <a:p>
            <a:fld id="{EC0F9B6E-FF68-4E9C-AE09-F45AF38A1C48}" type="slidenum">
              <a:rPr lang="zh-SG" altLang="en-US" smtClean="0"/>
            </a:fld>
            <a:endParaRPr lang="zh-SG" altLang="en-US"/>
          </a:p>
        </p:txBody>
      </p:sp>
      <p:pic>
        <p:nvPicPr>
          <p:cNvPr id="7" name="图片 6"/>
          <p:cNvPicPr>
            <a:picLocks noChangeAspect="1"/>
          </p:cNvPicPr>
          <p:nvPr userDrawn="1"/>
        </p:nvPicPr>
        <p:blipFill rotWithShape="1">
          <a:blip r:embed="rId2">
            <a:extLst>
              <a:ext uri="{28A0092B-C50C-407E-A947-70E740481C1C}">
                <a14:useLocalDpi xmlns:a14="http://schemas.microsoft.com/office/drawing/2010/main" val="0"/>
              </a:ext>
            </a:extLst>
          </a:blip>
          <a:srcRect t="19706" r="15119" b="8843"/>
          <a:stretch>
            <a:fillRect/>
          </a:stretch>
        </p:blipFill>
        <p:spPr>
          <a:xfrm>
            <a:off x="0" y="1"/>
            <a:ext cx="12192000" cy="6858000"/>
          </a:xfrm>
          <a:prstGeom prst="rect">
            <a:avLst/>
          </a:prstGeom>
        </p:spPr>
      </p:pic>
      <p:sp>
        <p:nvSpPr>
          <p:cNvPr id="8" name="矩形 7"/>
          <p:cNvSpPr/>
          <p:nvPr userDrawn="1"/>
        </p:nvSpPr>
        <p:spPr>
          <a:xfrm rot="10800000">
            <a:off x="0" y="-76848"/>
            <a:ext cx="12192000" cy="7011692"/>
          </a:xfrm>
          <a:prstGeom prst="rect">
            <a:avLst/>
          </a:prstGeom>
          <a:gradFill>
            <a:gsLst>
              <a:gs pos="69000">
                <a:schemeClr val="accent2">
                  <a:lumMod val="50000"/>
                  <a:alpha val="70000"/>
                </a:schemeClr>
              </a:gs>
              <a:gs pos="0">
                <a:schemeClr val="bg2">
                  <a:alpha val="20000"/>
                </a:schemeClr>
              </a:gs>
              <a:gs pos="100000">
                <a:srgbClr val="8B492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SG" altLang="en-US" dirty="0"/>
          </a:p>
        </p:txBody>
      </p:sp>
      <p:pic>
        <p:nvPicPr>
          <p:cNvPr id="11" name="图片 10"/>
          <p:cNvPicPr>
            <a:picLocks noChangeAspect="1"/>
          </p:cNvPicPr>
          <p:nvPr userDrawn="1"/>
        </p:nvPicPr>
        <p:blipFill rotWithShape="1">
          <a:blip r:embed="rId3">
            <a:extLst>
              <a:ext uri="{28A0092B-C50C-407E-A947-70E740481C1C}">
                <a14:useLocalDpi xmlns:a14="http://schemas.microsoft.com/office/drawing/2010/main" val="0"/>
              </a:ext>
            </a:extLst>
          </a:blip>
          <a:srcRect l="25242" t="21026" r="28880" b="34512"/>
          <a:stretch>
            <a:fillRect/>
          </a:stretch>
        </p:blipFill>
        <p:spPr>
          <a:xfrm>
            <a:off x="7720050" y="2124652"/>
            <a:ext cx="3497056" cy="2394955"/>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23E33167-1065-483D-9808-8B263CBBF3FC}" type="datetimeFigureOut">
              <a:rPr lang="zh-SG" altLang="en-US" smtClean="0"/>
            </a:fld>
            <a:endParaRPr lang="zh-SG" altLang="en-US"/>
          </a:p>
        </p:txBody>
      </p:sp>
      <p:sp>
        <p:nvSpPr>
          <p:cNvPr id="5" name="页脚占位符 4"/>
          <p:cNvSpPr>
            <a:spLocks noGrp="1"/>
          </p:cNvSpPr>
          <p:nvPr>
            <p:ph type="ftr" sz="quarter" idx="11"/>
          </p:nvPr>
        </p:nvSpPr>
        <p:spPr/>
        <p:txBody>
          <a:bodyPr/>
          <a:lstStyle/>
          <a:p>
            <a:endParaRPr lang="zh-SG" altLang="en-US"/>
          </a:p>
        </p:txBody>
      </p:sp>
      <p:sp>
        <p:nvSpPr>
          <p:cNvPr id="6" name="灯片编号占位符 5"/>
          <p:cNvSpPr>
            <a:spLocks noGrp="1"/>
          </p:cNvSpPr>
          <p:nvPr>
            <p:ph type="sldNum" sz="quarter" idx="12"/>
          </p:nvPr>
        </p:nvSpPr>
        <p:spPr/>
        <p:txBody>
          <a:bodyPr/>
          <a:lstStyle/>
          <a:p>
            <a:fld id="{EC0F9B6E-FF68-4E9C-AE09-F45AF38A1C48}" type="slidenum">
              <a:rPr lang="zh-SG" altLang="en-US" smtClean="0"/>
            </a:fld>
            <a:endParaRPr lang="zh-SG" altLang="en-US"/>
          </a:p>
        </p:txBody>
      </p:sp>
      <p:pic>
        <p:nvPicPr>
          <p:cNvPr id="9" name="图片 8"/>
          <p:cNvPicPr>
            <a:picLocks noChangeAspect="1"/>
          </p:cNvPicPr>
          <p:nvPr userDrawn="1"/>
        </p:nvPicPr>
        <p:blipFill rotWithShape="1">
          <a:blip r:embed="rId2">
            <a:extLst>
              <a:ext uri="{28A0092B-C50C-407E-A947-70E740481C1C}">
                <a14:useLocalDpi xmlns:a14="http://schemas.microsoft.com/office/drawing/2010/main" val="0"/>
              </a:ext>
            </a:extLst>
          </a:blip>
          <a:srcRect t="19706" r="15119" b="8843"/>
          <a:stretch>
            <a:fillRect/>
          </a:stretch>
        </p:blipFill>
        <p:spPr>
          <a:xfrm>
            <a:off x="0" y="1"/>
            <a:ext cx="12192000" cy="6858000"/>
          </a:xfrm>
          <a:prstGeom prst="rect">
            <a:avLst/>
          </a:prstGeom>
        </p:spPr>
      </p:pic>
      <p:sp>
        <p:nvSpPr>
          <p:cNvPr id="11" name="矩形 10"/>
          <p:cNvSpPr/>
          <p:nvPr userDrawn="1"/>
        </p:nvSpPr>
        <p:spPr>
          <a:xfrm rot="10800000">
            <a:off x="4072" y="-76846"/>
            <a:ext cx="12192000" cy="7011692"/>
          </a:xfrm>
          <a:prstGeom prst="rect">
            <a:avLst/>
          </a:prstGeom>
          <a:gradFill>
            <a:gsLst>
              <a:gs pos="69000">
                <a:schemeClr val="accent2">
                  <a:lumMod val="50000"/>
                  <a:alpha val="70000"/>
                </a:schemeClr>
              </a:gs>
              <a:gs pos="0">
                <a:schemeClr val="bg2">
                  <a:alpha val="20000"/>
                </a:schemeClr>
              </a:gs>
              <a:gs pos="100000">
                <a:srgbClr val="8B492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SG" altLang="en-US" dirty="0"/>
          </a:p>
        </p:txBody>
      </p:sp>
      <p:sp>
        <p:nvSpPr>
          <p:cNvPr id="2" name="矩形 1"/>
          <p:cNvSpPr/>
          <p:nvPr userDrawn="1"/>
        </p:nvSpPr>
        <p:spPr>
          <a:xfrm>
            <a:off x="167524" y="188464"/>
            <a:ext cx="11873239" cy="6470602"/>
          </a:xfrm>
          <a:prstGeom prst="rect">
            <a:avLst/>
          </a:prstGeom>
          <a:solidFill>
            <a:schemeClr val="bg1">
              <a:alpha val="7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SG"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SG"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23E33167-1065-483D-9808-8B263CBBF3FC}" type="datetimeFigureOut">
              <a:rPr lang="zh-SG" altLang="en-US" smtClean="0"/>
            </a:fld>
            <a:endParaRPr lang="zh-SG" altLang="en-US"/>
          </a:p>
        </p:txBody>
      </p:sp>
      <p:sp>
        <p:nvSpPr>
          <p:cNvPr id="5" name="页脚占位符 4"/>
          <p:cNvSpPr>
            <a:spLocks noGrp="1"/>
          </p:cNvSpPr>
          <p:nvPr>
            <p:ph type="ftr" sz="quarter" idx="11"/>
          </p:nvPr>
        </p:nvSpPr>
        <p:spPr/>
        <p:txBody>
          <a:bodyPr/>
          <a:lstStyle/>
          <a:p>
            <a:endParaRPr lang="zh-SG" altLang="en-US"/>
          </a:p>
        </p:txBody>
      </p:sp>
      <p:sp>
        <p:nvSpPr>
          <p:cNvPr id="6" name="灯片编号占位符 5"/>
          <p:cNvSpPr>
            <a:spLocks noGrp="1"/>
          </p:cNvSpPr>
          <p:nvPr>
            <p:ph type="sldNum" sz="quarter" idx="12"/>
          </p:nvPr>
        </p:nvSpPr>
        <p:spPr/>
        <p:txBody>
          <a:bodyPr/>
          <a:lstStyle/>
          <a:p>
            <a:fld id="{EC0F9B6E-FF68-4E9C-AE09-F45AF38A1C48}" type="slidenum">
              <a:rPr lang="zh-SG" altLang="en-US" smtClean="0"/>
            </a:fld>
            <a:endParaRPr lang="zh-SG" altLang="en-US"/>
          </a:p>
        </p:txBody>
      </p:sp>
      <p:sp>
        <p:nvSpPr>
          <p:cNvPr id="7" name="矩形 6"/>
          <p:cNvSpPr/>
          <p:nvPr userDrawn="1"/>
        </p:nvSpPr>
        <p:spPr>
          <a:xfrm>
            <a:off x="0" y="465535"/>
            <a:ext cx="12192000" cy="7203626"/>
          </a:xfrm>
          <a:prstGeom prst="rect">
            <a:avLst/>
          </a:prstGeom>
          <a:gradFill>
            <a:gsLst>
              <a:gs pos="0">
                <a:schemeClr val="bg2">
                  <a:alpha val="20000"/>
                </a:schemeClr>
              </a:gs>
              <a:gs pos="100000">
                <a:schemeClr val="bg2">
                  <a:alpha val="4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SG" alt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SG"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SG"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SG" altLang="en-US"/>
          </a:p>
        </p:txBody>
      </p:sp>
      <p:sp>
        <p:nvSpPr>
          <p:cNvPr id="5" name="日期占位符 4"/>
          <p:cNvSpPr>
            <a:spLocks noGrp="1"/>
          </p:cNvSpPr>
          <p:nvPr>
            <p:ph type="dt" sz="half" idx="10"/>
          </p:nvPr>
        </p:nvSpPr>
        <p:spPr/>
        <p:txBody>
          <a:bodyPr/>
          <a:lstStyle/>
          <a:p>
            <a:fld id="{23E33167-1065-483D-9808-8B263CBBF3FC}" type="datetimeFigureOut">
              <a:rPr lang="zh-SG" altLang="en-US" smtClean="0"/>
            </a:fld>
            <a:endParaRPr lang="zh-SG" altLang="en-US"/>
          </a:p>
        </p:txBody>
      </p:sp>
      <p:sp>
        <p:nvSpPr>
          <p:cNvPr id="6" name="页脚占位符 5"/>
          <p:cNvSpPr>
            <a:spLocks noGrp="1"/>
          </p:cNvSpPr>
          <p:nvPr>
            <p:ph type="ftr" sz="quarter" idx="11"/>
          </p:nvPr>
        </p:nvSpPr>
        <p:spPr/>
        <p:txBody>
          <a:bodyPr/>
          <a:lstStyle/>
          <a:p>
            <a:endParaRPr lang="zh-SG" altLang="en-US"/>
          </a:p>
        </p:txBody>
      </p:sp>
      <p:sp>
        <p:nvSpPr>
          <p:cNvPr id="7" name="灯片编号占位符 6"/>
          <p:cNvSpPr>
            <a:spLocks noGrp="1"/>
          </p:cNvSpPr>
          <p:nvPr>
            <p:ph type="sldNum" sz="quarter" idx="12"/>
          </p:nvPr>
        </p:nvSpPr>
        <p:spPr/>
        <p:txBody>
          <a:bodyPr/>
          <a:lstStyle/>
          <a:p>
            <a:fld id="{EC0F9B6E-FF68-4E9C-AE09-F45AF38A1C48}" type="slidenum">
              <a:rPr lang="zh-SG" altLang="en-US" smtClean="0"/>
            </a:fld>
            <a:endParaRPr lang="zh-SG"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SG"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SG"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SG" altLang="en-US"/>
          </a:p>
        </p:txBody>
      </p:sp>
      <p:sp>
        <p:nvSpPr>
          <p:cNvPr id="7" name="日期占位符 6"/>
          <p:cNvSpPr>
            <a:spLocks noGrp="1"/>
          </p:cNvSpPr>
          <p:nvPr>
            <p:ph type="dt" sz="half" idx="10"/>
          </p:nvPr>
        </p:nvSpPr>
        <p:spPr/>
        <p:txBody>
          <a:bodyPr/>
          <a:lstStyle/>
          <a:p>
            <a:fld id="{23E33167-1065-483D-9808-8B263CBBF3FC}" type="datetimeFigureOut">
              <a:rPr lang="zh-SG" altLang="en-US" smtClean="0"/>
            </a:fld>
            <a:endParaRPr lang="zh-SG" altLang="en-US"/>
          </a:p>
        </p:txBody>
      </p:sp>
      <p:sp>
        <p:nvSpPr>
          <p:cNvPr id="8" name="页脚占位符 7"/>
          <p:cNvSpPr>
            <a:spLocks noGrp="1"/>
          </p:cNvSpPr>
          <p:nvPr>
            <p:ph type="ftr" sz="quarter" idx="11"/>
          </p:nvPr>
        </p:nvSpPr>
        <p:spPr/>
        <p:txBody>
          <a:bodyPr/>
          <a:lstStyle/>
          <a:p>
            <a:endParaRPr lang="zh-SG" altLang="en-US"/>
          </a:p>
        </p:txBody>
      </p:sp>
      <p:sp>
        <p:nvSpPr>
          <p:cNvPr id="9" name="灯片编号占位符 8"/>
          <p:cNvSpPr>
            <a:spLocks noGrp="1"/>
          </p:cNvSpPr>
          <p:nvPr>
            <p:ph type="sldNum" sz="quarter" idx="12"/>
          </p:nvPr>
        </p:nvSpPr>
        <p:spPr/>
        <p:txBody>
          <a:bodyPr/>
          <a:lstStyle/>
          <a:p>
            <a:fld id="{EC0F9B6E-FF68-4E9C-AE09-F45AF38A1C48}" type="slidenum">
              <a:rPr lang="zh-SG" altLang="en-US" smtClean="0"/>
            </a:fld>
            <a:endParaRPr lang="zh-SG"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SG" altLang="en-US"/>
          </a:p>
        </p:txBody>
      </p:sp>
      <p:sp>
        <p:nvSpPr>
          <p:cNvPr id="3" name="日期占位符 2"/>
          <p:cNvSpPr>
            <a:spLocks noGrp="1"/>
          </p:cNvSpPr>
          <p:nvPr>
            <p:ph type="dt" sz="half" idx="10"/>
          </p:nvPr>
        </p:nvSpPr>
        <p:spPr/>
        <p:txBody>
          <a:bodyPr/>
          <a:lstStyle/>
          <a:p>
            <a:fld id="{23E33167-1065-483D-9808-8B263CBBF3FC}" type="datetimeFigureOut">
              <a:rPr lang="zh-SG" altLang="en-US" smtClean="0"/>
            </a:fld>
            <a:endParaRPr lang="zh-SG" altLang="en-US"/>
          </a:p>
        </p:txBody>
      </p:sp>
      <p:sp>
        <p:nvSpPr>
          <p:cNvPr id="4" name="页脚占位符 3"/>
          <p:cNvSpPr>
            <a:spLocks noGrp="1"/>
          </p:cNvSpPr>
          <p:nvPr>
            <p:ph type="ftr" sz="quarter" idx="11"/>
          </p:nvPr>
        </p:nvSpPr>
        <p:spPr/>
        <p:txBody>
          <a:bodyPr/>
          <a:lstStyle/>
          <a:p>
            <a:endParaRPr lang="zh-SG" altLang="en-US"/>
          </a:p>
        </p:txBody>
      </p:sp>
      <p:sp>
        <p:nvSpPr>
          <p:cNvPr id="5" name="灯片编号占位符 4"/>
          <p:cNvSpPr>
            <a:spLocks noGrp="1"/>
          </p:cNvSpPr>
          <p:nvPr>
            <p:ph type="sldNum" sz="quarter" idx="12"/>
          </p:nvPr>
        </p:nvSpPr>
        <p:spPr/>
        <p:txBody>
          <a:bodyPr/>
          <a:lstStyle/>
          <a:p>
            <a:fld id="{EC0F9B6E-FF68-4E9C-AE09-F45AF38A1C48}" type="slidenum">
              <a:rPr lang="zh-SG" altLang="en-US" smtClean="0"/>
            </a:fld>
            <a:endParaRPr lang="zh-SG" altLang="en-US"/>
          </a:p>
        </p:txBody>
      </p:sp>
      <p:pic>
        <p:nvPicPr>
          <p:cNvPr id="6" name="图片 5"/>
          <p:cNvPicPr>
            <a:picLocks noChangeAspect="1"/>
          </p:cNvPicPr>
          <p:nvPr userDrawn="1"/>
        </p:nvPicPr>
        <p:blipFill rotWithShape="1">
          <a:blip r:embed="rId2">
            <a:extLst>
              <a:ext uri="{28A0092B-C50C-407E-A947-70E740481C1C}">
                <a14:useLocalDpi xmlns:a14="http://schemas.microsoft.com/office/drawing/2010/main" val="0"/>
              </a:ext>
            </a:extLst>
          </a:blip>
          <a:srcRect t="19706" r="15119" b="8843"/>
          <a:stretch>
            <a:fillRect/>
          </a:stretch>
        </p:blipFill>
        <p:spPr>
          <a:xfrm>
            <a:off x="0" y="1"/>
            <a:ext cx="12192000" cy="6858000"/>
          </a:xfrm>
          <a:prstGeom prst="rect">
            <a:avLst/>
          </a:prstGeom>
        </p:spPr>
      </p:pic>
      <p:sp>
        <p:nvSpPr>
          <p:cNvPr id="7" name="矩形 6"/>
          <p:cNvSpPr/>
          <p:nvPr userDrawn="1"/>
        </p:nvSpPr>
        <p:spPr>
          <a:xfrm rot="10800000">
            <a:off x="0" y="-76847"/>
            <a:ext cx="12192000" cy="7011692"/>
          </a:xfrm>
          <a:prstGeom prst="rect">
            <a:avLst/>
          </a:prstGeom>
          <a:gradFill>
            <a:gsLst>
              <a:gs pos="69000">
                <a:schemeClr val="accent2">
                  <a:lumMod val="50000"/>
                  <a:alpha val="70000"/>
                </a:schemeClr>
              </a:gs>
              <a:gs pos="0">
                <a:schemeClr val="bg2">
                  <a:alpha val="20000"/>
                </a:schemeClr>
              </a:gs>
              <a:gs pos="100000">
                <a:srgbClr val="8B492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SG" alt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3E33167-1065-483D-9808-8B263CBBF3FC}" type="datetimeFigureOut">
              <a:rPr lang="zh-SG" altLang="en-US" smtClean="0"/>
            </a:fld>
            <a:endParaRPr lang="zh-SG" altLang="en-US"/>
          </a:p>
        </p:txBody>
      </p:sp>
      <p:sp>
        <p:nvSpPr>
          <p:cNvPr id="3" name="页脚占位符 2"/>
          <p:cNvSpPr>
            <a:spLocks noGrp="1"/>
          </p:cNvSpPr>
          <p:nvPr>
            <p:ph type="ftr" sz="quarter" idx="11"/>
          </p:nvPr>
        </p:nvSpPr>
        <p:spPr/>
        <p:txBody>
          <a:bodyPr/>
          <a:lstStyle/>
          <a:p>
            <a:endParaRPr lang="zh-SG" altLang="en-US"/>
          </a:p>
        </p:txBody>
      </p:sp>
      <p:sp>
        <p:nvSpPr>
          <p:cNvPr id="4" name="灯片编号占位符 3"/>
          <p:cNvSpPr>
            <a:spLocks noGrp="1"/>
          </p:cNvSpPr>
          <p:nvPr>
            <p:ph type="sldNum" sz="quarter" idx="12"/>
          </p:nvPr>
        </p:nvSpPr>
        <p:spPr/>
        <p:txBody>
          <a:bodyPr/>
          <a:lstStyle/>
          <a:p>
            <a:fld id="{EC0F9B6E-FF68-4E9C-AE09-F45AF38A1C48}" type="slidenum">
              <a:rPr lang="zh-SG" altLang="en-US" smtClean="0"/>
            </a:fld>
            <a:endParaRPr lang="zh-SG" altLang="en-US"/>
          </a:p>
        </p:txBody>
      </p:sp>
      <p:pic>
        <p:nvPicPr>
          <p:cNvPr id="6" name="图片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76849"/>
            <a:ext cx="12192000" cy="8107680"/>
          </a:xfrm>
          <a:prstGeom prst="rect">
            <a:avLst/>
          </a:prstGeom>
        </p:spPr>
      </p:pic>
      <p:sp>
        <p:nvSpPr>
          <p:cNvPr id="7" name="矩形 6"/>
          <p:cNvSpPr/>
          <p:nvPr userDrawn="1"/>
        </p:nvSpPr>
        <p:spPr>
          <a:xfrm rot="10800000">
            <a:off x="0" y="-76848"/>
            <a:ext cx="12192000" cy="7011692"/>
          </a:xfrm>
          <a:prstGeom prst="rect">
            <a:avLst/>
          </a:prstGeom>
          <a:solidFill>
            <a:schemeClr val="accent2">
              <a:lumMod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SG" altLang="en-US" dirty="0"/>
          </a:p>
        </p:txBody>
      </p:sp>
      <p:pic>
        <p:nvPicPr>
          <p:cNvPr id="1026" name="Picture 2" descr="https://www.sustech.edu.cn/wp-content/themes/twentyseventeen/images/sustech-logo-cn.png"/>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r="20344"/>
          <a:stretch>
            <a:fillRect/>
          </a:stretch>
        </p:blipFill>
        <p:spPr bwMode="auto">
          <a:xfrm>
            <a:off x="4096660" y="2895470"/>
            <a:ext cx="4279523" cy="106705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SG"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SG"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23E33167-1065-483D-9808-8B263CBBF3FC}" type="datetimeFigureOut">
              <a:rPr lang="zh-SG" altLang="en-US" smtClean="0"/>
            </a:fld>
            <a:endParaRPr lang="zh-SG" altLang="en-US"/>
          </a:p>
        </p:txBody>
      </p:sp>
      <p:sp>
        <p:nvSpPr>
          <p:cNvPr id="6" name="页脚占位符 5"/>
          <p:cNvSpPr>
            <a:spLocks noGrp="1"/>
          </p:cNvSpPr>
          <p:nvPr>
            <p:ph type="ftr" sz="quarter" idx="11"/>
          </p:nvPr>
        </p:nvSpPr>
        <p:spPr/>
        <p:txBody>
          <a:bodyPr/>
          <a:lstStyle/>
          <a:p>
            <a:endParaRPr lang="zh-SG" altLang="en-US"/>
          </a:p>
        </p:txBody>
      </p:sp>
      <p:sp>
        <p:nvSpPr>
          <p:cNvPr id="7" name="灯片编号占位符 6"/>
          <p:cNvSpPr>
            <a:spLocks noGrp="1"/>
          </p:cNvSpPr>
          <p:nvPr>
            <p:ph type="sldNum" sz="quarter" idx="12"/>
          </p:nvPr>
        </p:nvSpPr>
        <p:spPr/>
        <p:txBody>
          <a:bodyPr/>
          <a:lstStyle/>
          <a:p>
            <a:fld id="{EC0F9B6E-FF68-4E9C-AE09-F45AF38A1C48}" type="slidenum">
              <a:rPr lang="zh-SG" altLang="en-US" smtClean="0"/>
            </a:fld>
            <a:endParaRPr lang="zh-SG"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23E33167-1065-483D-9808-8B263CBBF3FC}" type="datetimeFigureOut">
              <a:rPr lang="zh-SG" altLang="en-US" smtClean="0"/>
            </a:fld>
            <a:endParaRPr lang="zh-SG" altLang="en-US"/>
          </a:p>
        </p:txBody>
      </p:sp>
      <p:sp>
        <p:nvSpPr>
          <p:cNvPr id="5" name="页脚占位符 4"/>
          <p:cNvSpPr>
            <a:spLocks noGrp="1"/>
          </p:cNvSpPr>
          <p:nvPr>
            <p:ph type="ftr" sz="quarter" idx="11"/>
          </p:nvPr>
        </p:nvSpPr>
        <p:spPr/>
        <p:txBody>
          <a:bodyPr/>
          <a:lstStyle/>
          <a:p>
            <a:endParaRPr lang="zh-SG" altLang="en-US"/>
          </a:p>
        </p:txBody>
      </p:sp>
      <p:sp>
        <p:nvSpPr>
          <p:cNvPr id="6" name="灯片编号占位符 5"/>
          <p:cNvSpPr>
            <a:spLocks noGrp="1"/>
          </p:cNvSpPr>
          <p:nvPr>
            <p:ph type="sldNum" sz="quarter" idx="12"/>
          </p:nvPr>
        </p:nvSpPr>
        <p:spPr/>
        <p:txBody>
          <a:bodyPr/>
          <a:lstStyle/>
          <a:p>
            <a:fld id="{EC0F9B6E-FF68-4E9C-AE09-F45AF38A1C48}" type="slidenum">
              <a:rPr lang="zh-SG" altLang="en-US" smtClean="0"/>
            </a:fld>
            <a:endParaRPr lang="zh-SG" altLang="en-US"/>
          </a:p>
        </p:txBody>
      </p:sp>
      <p:pic>
        <p:nvPicPr>
          <p:cNvPr id="9" name="图片 8"/>
          <p:cNvPicPr>
            <a:picLocks noChangeAspect="1"/>
          </p:cNvPicPr>
          <p:nvPr userDrawn="1"/>
        </p:nvPicPr>
        <p:blipFill rotWithShape="1">
          <a:blip r:embed="rId2">
            <a:extLst>
              <a:ext uri="{28A0092B-C50C-407E-A947-70E740481C1C}">
                <a14:useLocalDpi xmlns:a14="http://schemas.microsoft.com/office/drawing/2010/main" val="0"/>
              </a:ext>
            </a:extLst>
          </a:blip>
          <a:srcRect t="19706" r="15119" b="8843"/>
          <a:stretch>
            <a:fillRect/>
          </a:stretch>
        </p:blipFill>
        <p:spPr>
          <a:xfrm>
            <a:off x="0" y="1"/>
            <a:ext cx="12192000" cy="6858000"/>
          </a:xfrm>
          <a:prstGeom prst="rect">
            <a:avLst/>
          </a:prstGeom>
        </p:spPr>
      </p:pic>
      <p:sp>
        <p:nvSpPr>
          <p:cNvPr id="11" name="矩形 10"/>
          <p:cNvSpPr/>
          <p:nvPr userDrawn="1"/>
        </p:nvSpPr>
        <p:spPr>
          <a:xfrm rot="10800000">
            <a:off x="4072" y="-76846"/>
            <a:ext cx="12192000" cy="7011692"/>
          </a:xfrm>
          <a:prstGeom prst="rect">
            <a:avLst/>
          </a:prstGeom>
          <a:gradFill>
            <a:gsLst>
              <a:gs pos="69000">
                <a:schemeClr val="accent2">
                  <a:lumMod val="50000"/>
                  <a:alpha val="70000"/>
                </a:schemeClr>
              </a:gs>
              <a:gs pos="0">
                <a:schemeClr val="bg2">
                  <a:alpha val="20000"/>
                </a:schemeClr>
              </a:gs>
              <a:gs pos="100000">
                <a:srgbClr val="8B492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SG" altLang="en-US" dirty="0"/>
          </a:p>
        </p:txBody>
      </p:sp>
      <p:sp>
        <p:nvSpPr>
          <p:cNvPr id="2" name="矩形 1"/>
          <p:cNvSpPr/>
          <p:nvPr userDrawn="1"/>
        </p:nvSpPr>
        <p:spPr>
          <a:xfrm>
            <a:off x="167524" y="188464"/>
            <a:ext cx="11873239" cy="6470602"/>
          </a:xfrm>
          <a:prstGeom prst="rect">
            <a:avLst/>
          </a:prstGeom>
          <a:solidFill>
            <a:schemeClr val="bg1">
              <a:alpha val="7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SG"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SG"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SG"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23E33167-1065-483D-9808-8B263CBBF3FC}" type="datetimeFigureOut">
              <a:rPr lang="zh-SG" altLang="en-US" smtClean="0"/>
            </a:fld>
            <a:endParaRPr lang="zh-SG" altLang="en-US"/>
          </a:p>
        </p:txBody>
      </p:sp>
      <p:sp>
        <p:nvSpPr>
          <p:cNvPr id="6" name="页脚占位符 5"/>
          <p:cNvSpPr>
            <a:spLocks noGrp="1"/>
          </p:cNvSpPr>
          <p:nvPr>
            <p:ph type="ftr" sz="quarter" idx="11"/>
          </p:nvPr>
        </p:nvSpPr>
        <p:spPr/>
        <p:txBody>
          <a:bodyPr/>
          <a:lstStyle/>
          <a:p>
            <a:endParaRPr lang="zh-SG" altLang="en-US"/>
          </a:p>
        </p:txBody>
      </p:sp>
      <p:sp>
        <p:nvSpPr>
          <p:cNvPr id="7" name="灯片编号占位符 6"/>
          <p:cNvSpPr>
            <a:spLocks noGrp="1"/>
          </p:cNvSpPr>
          <p:nvPr>
            <p:ph type="sldNum" sz="quarter" idx="12"/>
          </p:nvPr>
        </p:nvSpPr>
        <p:spPr/>
        <p:txBody>
          <a:bodyPr/>
          <a:lstStyle/>
          <a:p>
            <a:fld id="{EC0F9B6E-FF68-4E9C-AE09-F45AF38A1C48}" type="slidenum">
              <a:rPr lang="zh-SG" altLang="en-US" smtClean="0"/>
            </a:fld>
            <a:endParaRPr lang="zh-SG"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SG"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SG" altLang="en-US"/>
          </a:p>
        </p:txBody>
      </p:sp>
      <p:sp>
        <p:nvSpPr>
          <p:cNvPr id="4" name="日期占位符 3"/>
          <p:cNvSpPr>
            <a:spLocks noGrp="1"/>
          </p:cNvSpPr>
          <p:nvPr>
            <p:ph type="dt" sz="half" idx="10"/>
          </p:nvPr>
        </p:nvSpPr>
        <p:spPr/>
        <p:txBody>
          <a:bodyPr/>
          <a:lstStyle/>
          <a:p>
            <a:fld id="{23E33167-1065-483D-9808-8B263CBBF3FC}" type="datetimeFigureOut">
              <a:rPr lang="zh-SG" altLang="en-US" smtClean="0"/>
            </a:fld>
            <a:endParaRPr lang="zh-SG" altLang="en-US"/>
          </a:p>
        </p:txBody>
      </p:sp>
      <p:sp>
        <p:nvSpPr>
          <p:cNvPr id="5" name="页脚占位符 4"/>
          <p:cNvSpPr>
            <a:spLocks noGrp="1"/>
          </p:cNvSpPr>
          <p:nvPr>
            <p:ph type="ftr" sz="quarter" idx="11"/>
          </p:nvPr>
        </p:nvSpPr>
        <p:spPr/>
        <p:txBody>
          <a:bodyPr/>
          <a:lstStyle/>
          <a:p>
            <a:endParaRPr lang="zh-SG" altLang="en-US"/>
          </a:p>
        </p:txBody>
      </p:sp>
      <p:sp>
        <p:nvSpPr>
          <p:cNvPr id="6" name="灯片编号占位符 5"/>
          <p:cNvSpPr>
            <a:spLocks noGrp="1"/>
          </p:cNvSpPr>
          <p:nvPr>
            <p:ph type="sldNum" sz="quarter" idx="12"/>
          </p:nvPr>
        </p:nvSpPr>
        <p:spPr/>
        <p:txBody>
          <a:bodyPr/>
          <a:lstStyle/>
          <a:p>
            <a:fld id="{EC0F9B6E-FF68-4E9C-AE09-F45AF38A1C48}" type="slidenum">
              <a:rPr lang="zh-SG" altLang="en-US" smtClean="0"/>
            </a:fld>
            <a:endParaRPr lang="zh-SG"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SG"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SG" altLang="en-US"/>
          </a:p>
        </p:txBody>
      </p:sp>
      <p:sp>
        <p:nvSpPr>
          <p:cNvPr id="4" name="日期占位符 3"/>
          <p:cNvSpPr>
            <a:spLocks noGrp="1"/>
          </p:cNvSpPr>
          <p:nvPr>
            <p:ph type="dt" sz="half" idx="10"/>
          </p:nvPr>
        </p:nvSpPr>
        <p:spPr/>
        <p:txBody>
          <a:bodyPr/>
          <a:lstStyle/>
          <a:p>
            <a:fld id="{23E33167-1065-483D-9808-8B263CBBF3FC}" type="datetimeFigureOut">
              <a:rPr lang="zh-SG" altLang="en-US" smtClean="0"/>
            </a:fld>
            <a:endParaRPr lang="zh-SG" altLang="en-US"/>
          </a:p>
        </p:txBody>
      </p:sp>
      <p:sp>
        <p:nvSpPr>
          <p:cNvPr id="5" name="页脚占位符 4"/>
          <p:cNvSpPr>
            <a:spLocks noGrp="1"/>
          </p:cNvSpPr>
          <p:nvPr>
            <p:ph type="ftr" sz="quarter" idx="11"/>
          </p:nvPr>
        </p:nvSpPr>
        <p:spPr/>
        <p:txBody>
          <a:bodyPr/>
          <a:lstStyle/>
          <a:p>
            <a:endParaRPr lang="zh-SG" altLang="en-US"/>
          </a:p>
        </p:txBody>
      </p:sp>
      <p:sp>
        <p:nvSpPr>
          <p:cNvPr id="6" name="灯片编号占位符 5"/>
          <p:cNvSpPr>
            <a:spLocks noGrp="1"/>
          </p:cNvSpPr>
          <p:nvPr>
            <p:ph type="sldNum" sz="quarter" idx="12"/>
          </p:nvPr>
        </p:nvSpPr>
        <p:spPr/>
        <p:txBody>
          <a:bodyPr/>
          <a:lstStyle/>
          <a:p>
            <a:fld id="{EC0F9B6E-FF68-4E9C-AE09-F45AF38A1C48}" type="slidenum">
              <a:rPr lang="zh-SG" altLang="en-US" smtClean="0"/>
            </a:fld>
            <a:endParaRPr lang="zh-SG"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SG"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23E33167-1065-483D-9808-8B263CBBF3FC}" type="datetimeFigureOut">
              <a:rPr lang="zh-SG" altLang="en-US" smtClean="0"/>
            </a:fld>
            <a:endParaRPr lang="zh-SG" altLang="en-US"/>
          </a:p>
        </p:txBody>
      </p:sp>
      <p:sp>
        <p:nvSpPr>
          <p:cNvPr id="5" name="页脚占位符 4"/>
          <p:cNvSpPr>
            <a:spLocks noGrp="1"/>
          </p:cNvSpPr>
          <p:nvPr>
            <p:ph type="ftr" sz="quarter" idx="11"/>
          </p:nvPr>
        </p:nvSpPr>
        <p:spPr/>
        <p:txBody>
          <a:bodyPr/>
          <a:lstStyle/>
          <a:p>
            <a:endParaRPr lang="zh-SG" altLang="en-US"/>
          </a:p>
        </p:txBody>
      </p:sp>
      <p:sp>
        <p:nvSpPr>
          <p:cNvPr id="6" name="灯片编号占位符 5"/>
          <p:cNvSpPr>
            <a:spLocks noGrp="1"/>
          </p:cNvSpPr>
          <p:nvPr>
            <p:ph type="sldNum" sz="quarter" idx="12"/>
          </p:nvPr>
        </p:nvSpPr>
        <p:spPr/>
        <p:txBody>
          <a:bodyPr/>
          <a:lstStyle/>
          <a:p>
            <a:fld id="{EC0F9B6E-FF68-4E9C-AE09-F45AF38A1C48}" type="slidenum">
              <a:rPr lang="zh-SG" altLang="en-US" smtClean="0"/>
            </a:fld>
            <a:endParaRPr lang="zh-SG" altLang="en-US"/>
          </a:p>
        </p:txBody>
      </p:sp>
      <p:sp>
        <p:nvSpPr>
          <p:cNvPr id="7" name="矩形 6"/>
          <p:cNvSpPr/>
          <p:nvPr userDrawn="1"/>
        </p:nvSpPr>
        <p:spPr>
          <a:xfrm>
            <a:off x="0" y="465535"/>
            <a:ext cx="12192000" cy="7203626"/>
          </a:xfrm>
          <a:prstGeom prst="rect">
            <a:avLst/>
          </a:prstGeom>
          <a:gradFill>
            <a:gsLst>
              <a:gs pos="0">
                <a:schemeClr val="bg2">
                  <a:alpha val="20000"/>
                </a:schemeClr>
              </a:gs>
              <a:gs pos="100000">
                <a:schemeClr val="bg2">
                  <a:alpha val="4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SG" alt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SG"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SG"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SG" altLang="en-US"/>
          </a:p>
        </p:txBody>
      </p:sp>
      <p:sp>
        <p:nvSpPr>
          <p:cNvPr id="5" name="日期占位符 4"/>
          <p:cNvSpPr>
            <a:spLocks noGrp="1"/>
          </p:cNvSpPr>
          <p:nvPr>
            <p:ph type="dt" sz="half" idx="10"/>
          </p:nvPr>
        </p:nvSpPr>
        <p:spPr/>
        <p:txBody>
          <a:bodyPr/>
          <a:lstStyle/>
          <a:p>
            <a:fld id="{23E33167-1065-483D-9808-8B263CBBF3FC}" type="datetimeFigureOut">
              <a:rPr lang="zh-SG" altLang="en-US" smtClean="0"/>
            </a:fld>
            <a:endParaRPr lang="zh-SG" altLang="en-US"/>
          </a:p>
        </p:txBody>
      </p:sp>
      <p:sp>
        <p:nvSpPr>
          <p:cNvPr id="6" name="页脚占位符 5"/>
          <p:cNvSpPr>
            <a:spLocks noGrp="1"/>
          </p:cNvSpPr>
          <p:nvPr>
            <p:ph type="ftr" sz="quarter" idx="11"/>
          </p:nvPr>
        </p:nvSpPr>
        <p:spPr/>
        <p:txBody>
          <a:bodyPr/>
          <a:lstStyle/>
          <a:p>
            <a:endParaRPr lang="zh-SG" altLang="en-US"/>
          </a:p>
        </p:txBody>
      </p:sp>
      <p:sp>
        <p:nvSpPr>
          <p:cNvPr id="7" name="灯片编号占位符 6"/>
          <p:cNvSpPr>
            <a:spLocks noGrp="1"/>
          </p:cNvSpPr>
          <p:nvPr>
            <p:ph type="sldNum" sz="quarter" idx="12"/>
          </p:nvPr>
        </p:nvSpPr>
        <p:spPr/>
        <p:txBody>
          <a:bodyPr/>
          <a:lstStyle/>
          <a:p>
            <a:fld id="{EC0F9B6E-FF68-4E9C-AE09-F45AF38A1C48}" type="slidenum">
              <a:rPr lang="zh-SG" altLang="en-US" smtClean="0"/>
            </a:fld>
            <a:endParaRPr lang="zh-SG"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SG"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SG"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SG" altLang="en-US"/>
          </a:p>
        </p:txBody>
      </p:sp>
      <p:sp>
        <p:nvSpPr>
          <p:cNvPr id="7" name="日期占位符 6"/>
          <p:cNvSpPr>
            <a:spLocks noGrp="1"/>
          </p:cNvSpPr>
          <p:nvPr>
            <p:ph type="dt" sz="half" idx="10"/>
          </p:nvPr>
        </p:nvSpPr>
        <p:spPr/>
        <p:txBody>
          <a:bodyPr/>
          <a:lstStyle/>
          <a:p>
            <a:fld id="{23E33167-1065-483D-9808-8B263CBBF3FC}" type="datetimeFigureOut">
              <a:rPr lang="zh-SG" altLang="en-US" smtClean="0"/>
            </a:fld>
            <a:endParaRPr lang="zh-SG" altLang="en-US"/>
          </a:p>
        </p:txBody>
      </p:sp>
      <p:sp>
        <p:nvSpPr>
          <p:cNvPr id="8" name="页脚占位符 7"/>
          <p:cNvSpPr>
            <a:spLocks noGrp="1"/>
          </p:cNvSpPr>
          <p:nvPr>
            <p:ph type="ftr" sz="quarter" idx="11"/>
          </p:nvPr>
        </p:nvSpPr>
        <p:spPr/>
        <p:txBody>
          <a:bodyPr/>
          <a:lstStyle/>
          <a:p>
            <a:endParaRPr lang="zh-SG" altLang="en-US"/>
          </a:p>
        </p:txBody>
      </p:sp>
      <p:sp>
        <p:nvSpPr>
          <p:cNvPr id="9" name="灯片编号占位符 8"/>
          <p:cNvSpPr>
            <a:spLocks noGrp="1"/>
          </p:cNvSpPr>
          <p:nvPr>
            <p:ph type="sldNum" sz="quarter" idx="12"/>
          </p:nvPr>
        </p:nvSpPr>
        <p:spPr/>
        <p:txBody>
          <a:bodyPr/>
          <a:lstStyle/>
          <a:p>
            <a:fld id="{EC0F9B6E-FF68-4E9C-AE09-F45AF38A1C48}" type="slidenum">
              <a:rPr lang="zh-SG" altLang="en-US" smtClean="0"/>
            </a:fld>
            <a:endParaRPr lang="zh-SG"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SG" altLang="en-US"/>
          </a:p>
        </p:txBody>
      </p:sp>
      <p:sp>
        <p:nvSpPr>
          <p:cNvPr id="3" name="日期占位符 2"/>
          <p:cNvSpPr>
            <a:spLocks noGrp="1"/>
          </p:cNvSpPr>
          <p:nvPr>
            <p:ph type="dt" sz="half" idx="10"/>
          </p:nvPr>
        </p:nvSpPr>
        <p:spPr/>
        <p:txBody>
          <a:bodyPr/>
          <a:lstStyle/>
          <a:p>
            <a:fld id="{23E33167-1065-483D-9808-8B263CBBF3FC}" type="datetimeFigureOut">
              <a:rPr lang="zh-SG" altLang="en-US" smtClean="0"/>
            </a:fld>
            <a:endParaRPr lang="zh-SG" altLang="en-US"/>
          </a:p>
        </p:txBody>
      </p:sp>
      <p:sp>
        <p:nvSpPr>
          <p:cNvPr id="4" name="页脚占位符 3"/>
          <p:cNvSpPr>
            <a:spLocks noGrp="1"/>
          </p:cNvSpPr>
          <p:nvPr>
            <p:ph type="ftr" sz="quarter" idx="11"/>
          </p:nvPr>
        </p:nvSpPr>
        <p:spPr/>
        <p:txBody>
          <a:bodyPr/>
          <a:lstStyle/>
          <a:p>
            <a:endParaRPr lang="zh-SG" altLang="en-US"/>
          </a:p>
        </p:txBody>
      </p:sp>
      <p:sp>
        <p:nvSpPr>
          <p:cNvPr id="5" name="灯片编号占位符 4"/>
          <p:cNvSpPr>
            <a:spLocks noGrp="1"/>
          </p:cNvSpPr>
          <p:nvPr>
            <p:ph type="sldNum" sz="quarter" idx="12"/>
          </p:nvPr>
        </p:nvSpPr>
        <p:spPr/>
        <p:txBody>
          <a:bodyPr/>
          <a:lstStyle/>
          <a:p>
            <a:fld id="{EC0F9B6E-FF68-4E9C-AE09-F45AF38A1C48}" type="slidenum">
              <a:rPr lang="zh-SG" altLang="en-US" smtClean="0"/>
            </a:fld>
            <a:endParaRPr lang="zh-SG" altLang="en-US"/>
          </a:p>
        </p:txBody>
      </p:sp>
      <p:pic>
        <p:nvPicPr>
          <p:cNvPr id="6" name="图片 5"/>
          <p:cNvPicPr>
            <a:picLocks noChangeAspect="1"/>
          </p:cNvPicPr>
          <p:nvPr userDrawn="1"/>
        </p:nvPicPr>
        <p:blipFill rotWithShape="1">
          <a:blip r:embed="rId2">
            <a:extLst>
              <a:ext uri="{28A0092B-C50C-407E-A947-70E740481C1C}">
                <a14:useLocalDpi xmlns:a14="http://schemas.microsoft.com/office/drawing/2010/main" val="0"/>
              </a:ext>
            </a:extLst>
          </a:blip>
          <a:srcRect t="19706" r="15119" b="8843"/>
          <a:stretch>
            <a:fillRect/>
          </a:stretch>
        </p:blipFill>
        <p:spPr>
          <a:xfrm>
            <a:off x="0" y="1"/>
            <a:ext cx="12192000" cy="6858000"/>
          </a:xfrm>
          <a:prstGeom prst="rect">
            <a:avLst/>
          </a:prstGeom>
        </p:spPr>
      </p:pic>
      <p:sp>
        <p:nvSpPr>
          <p:cNvPr id="7" name="矩形 6"/>
          <p:cNvSpPr/>
          <p:nvPr userDrawn="1"/>
        </p:nvSpPr>
        <p:spPr>
          <a:xfrm rot="10800000">
            <a:off x="0" y="-76847"/>
            <a:ext cx="12192000" cy="7011692"/>
          </a:xfrm>
          <a:prstGeom prst="rect">
            <a:avLst/>
          </a:prstGeom>
          <a:gradFill>
            <a:gsLst>
              <a:gs pos="69000">
                <a:schemeClr val="accent2">
                  <a:lumMod val="50000"/>
                  <a:alpha val="70000"/>
                </a:schemeClr>
              </a:gs>
              <a:gs pos="0">
                <a:schemeClr val="bg2">
                  <a:alpha val="20000"/>
                </a:schemeClr>
              </a:gs>
              <a:gs pos="100000">
                <a:srgbClr val="8B492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SG" alt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3E33167-1065-483D-9808-8B263CBBF3FC}" type="datetimeFigureOut">
              <a:rPr lang="zh-SG" altLang="en-US" smtClean="0"/>
            </a:fld>
            <a:endParaRPr lang="zh-SG" altLang="en-US"/>
          </a:p>
        </p:txBody>
      </p:sp>
      <p:sp>
        <p:nvSpPr>
          <p:cNvPr id="3" name="页脚占位符 2"/>
          <p:cNvSpPr>
            <a:spLocks noGrp="1"/>
          </p:cNvSpPr>
          <p:nvPr>
            <p:ph type="ftr" sz="quarter" idx="11"/>
          </p:nvPr>
        </p:nvSpPr>
        <p:spPr/>
        <p:txBody>
          <a:bodyPr/>
          <a:lstStyle/>
          <a:p>
            <a:endParaRPr lang="zh-SG" altLang="en-US"/>
          </a:p>
        </p:txBody>
      </p:sp>
      <p:sp>
        <p:nvSpPr>
          <p:cNvPr id="4" name="灯片编号占位符 3"/>
          <p:cNvSpPr>
            <a:spLocks noGrp="1"/>
          </p:cNvSpPr>
          <p:nvPr>
            <p:ph type="sldNum" sz="quarter" idx="12"/>
          </p:nvPr>
        </p:nvSpPr>
        <p:spPr/>
        <p:txBody>
          <a:bodyPr/>
          <a:lstStyle/>
          <a:p>
            <a:fld id="{EC0F9B6E-FF68-4E9C-AE09-F45AF38A1C48}" type="slidenum">
              <a:rPr lang="zh-SG" altLang="en-US" smtClean="0"/>
            </a:fld>
            <a:endParaRPr lang="zh-SG" altLang="en-US"/>
          </a:p>
        </p:txBody>
      </p:sp>
      <p:pic>
        <p:nvPicPr>
          <p:cNvPr id="6" name="图片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76849"/>
            <a:ext cx="12192000" cy="8107680"/>
          </a:xfrm>
          <a:prstGeom prst="rect">
            <a:avLst/>
          </a:prstGeom>
        </p:spPr>
      </p:pic>
      <p:sp>
        <p:nvSpPr>
          <p:cNvPr id="7" name="矩形 6"/>
          <p:cNvSpPr/>
          <p:nvPr userDrawn="1"/>
        </p:nvSpPr>
        <p:spPr>
          <a:xfrm rot="10800000">
            <a:off x="0" y="-76848"/>
            <a:ext cx="12192000" cy="7011692"/>
          </a:xfrm>
          <a:prstGeom prst="rect">
            <a:avLst/>
          </a:prstGeom>
          <a:solidFill>
            <a:schemeClr val="accent2">
              <a:lumMod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SG" altLang="en-US" dirty="0"/>
          </a:p>
        </p:txBody>
      </p:sp>
      <p:pic>
        <p:nvPicPr>
          <p:cNvPr id="1026" name="Picture 2" descr="https://www.sustech.edu.cn/wp-content/themes/twentyseventeen/images/sustech-logo-cn.png"/>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r="20344"/>
          <a:stretch>
            <a:fillRect/>
          </a:stretch>
        </p:blipFill>
        <p:spPr bwMode="auto">
          <a:xfrm>
            <a:off x="4096660" y="2895470"/>
            <a:ext cx="4279523" cy="106705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SG"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SG"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23E33167-1065-483D-9808-8B263CBBF3FC}" type="datetimeFigureOut">
              <a:rPr lang="zh-SG" altLang="en-US" smtClean="0"/>
            </a:fld>
            <a:endParaRPr lang="zh-SG" altLang="en-US"/>
          </a:p>
        </p:txBody>
      </p:sp>
      <p:sp>
        <p:nvSpPr>
          <p:cNvPr id="6" name="页脚占位符 5"/>
          <p:cNvSpPr>
            <a:spLocks noGrp="1"/>
          </p:cNvSpPr>
          <p:nvPr>
            <p:ph type="ftr" sz="quarter" idx="11"/>
          </p:nvPr>
        </p:nvSpPr>
        <p:spPr/>
        <p:txBody>
          <a:bodyPr/>
          <a:lstStyle/>
          <a:p>
            <a:endParaRPr lang="zh-SG" altLang="en-US"/>
          </a:p>
        </p:txBody>
      </p:sp>
      <p:sp>
        <p:nvSpPr>
          <p:cNvPr id="7" name="灯片编号占位符 6"/>
          <p:cNvSpPr>
            <a:spLocks noGrp="1"/>
          </p:cNvSpPr>
          <p:nvPr>
            <p:ph type="sldNum" sz="quarter" idx="12"/>
          </p:nvPr>
        </p:nvSpPr>
        <p:spPr/>
        <p:txBody>
          <a:bodyPr/>
          <a:lstStyle/>
          <a:p>
            <a:fld id="{EC0F9B6E-FF68-4E9C-AE09-F45AF38A1C48}" type="slidenum">
              <a:rPr lang="zh-SG" altLang="en-US" smtClean="0"/>
            </a:fld>
            <a:endParaRPr lang="zh-SG"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SG"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SG"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23E33167-1065-483D-9808-8B263CBBF3FC}" type="datetimeFigureOut">
              <a:rPr lang="zh-SG" altLang="en-US" smtClean="0"/>
            </a:fld>
            <a:endParaRPr lang="zh-SG" altLang="en-US"/>
          </a:p>
        </p:txBody>
      </p:sp>
      <p:sp>
        <p:nvSpPr>
          <p:cNvPr id="6" name="页脚占位符 5"/>
          <p:cNvSpPr>
            <a:spLocks noGrp="1"/>
          </p:cNvSpPr>
          <p:nvPr>
            <p:ph type="ftr" sz="quarter" idx="11"/>
          </p:nvPr>
        </p:nvSpPr>
        <p:spPr/>
        <p:txBody>
          <a:bodyPr/>
          <a:lstStyle/>
          <a:p>
            <a:endParaRPr lang="zh-SG" altLang="en-US"/>
          </a:p>
        </p:txBody>
      </p:sp>
      <p:sp>
        <p:nvSpPr>
          <p:cNvPr id="7" name="灯片编号占位符 6"/>
          <p:cNvSpPr>
            <a:spLocks noGrp="1"/>
          </p:cNvSpPr>
          <p:nvPr>
            <p:ph type="sldNum" sz="quarter" idx="12"/>
          </p:nvPr>
        </p:nvSpPr>
        <p:spPr/>
        <p:txBody>
          <a:bodyPr/>
          <a:lstStyle/>
          <a:p>
            <a:fld id="{EC0F9B6E-FF68-4E9C-AE09-F45AF38A1C48}" type="slidenum">
              <a:rPr lang="zh-SG" altLang="en-US" smtClean="0"/>
            </a:fld>
            <a:endParaRPr lang="zh-SG"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2" Type="http://schemas.openxmlformats.org/officeDocument/2006/relationships/theme" Target="../theme/theme2.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SG"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SG"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3E33167-1065-483D-9808-8B263CBBF3FC}" type="datetimeFigureOut">
              <a:rPr lang="zh-SG" altLang="en-US" smtClean="0"/>
            </a:fld>
            <a:endParaRPr lang="zh-SG"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SG"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C0F9B6E-FF68-4E9C-AE09-F45AF38A1C48}" type="slidenum">
              <a:rPr lang="zh-SG" altLang="en-US" smtClean="0"/>
            </a:fld>
            <a:endParaRPr lang="zh-SG"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SG"/>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SG"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SG"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3E33167-1065-483D-9808-8B263CBBF3FC}" type="datetimeFigureOut">
              <a:rPr lang="zh-SG" altLang="en-US" smtClean="0"/>
            </a:fld>
            <a:endParaRPr lang="zh-SG"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SG"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C0F9B6E-FF68-4E9C-AE09-F45AF38A1C48}" type="slidenum">
              <a:rPr lang="zh-SG" altLang="en-US" smtClean="0"/>
            </a:fld>
            <a:endParaRPr lang="zh-SG"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SG"/>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6.png"/><Relationship Id="rId1" Type="http://schemas.openxmlformats.org/officeDocument/2006/relationships/image" Target="../media/image5.png"/></Relationships>
</file>

<file path=ppt/slides/_rels/slide10.xml.rels><?xml version="1.0" encoding="UTF-8" standalone="yes"?>
<Relationships xmlns="http://schemas.openxmlformats.org/package/2006/relationships"><Relationship Id="rId4" Type="http://schemas.openxmlformats.org/officeDocument/2006/relationships/slideLayout" Target="../slideLayouts/slideLayout13.xml"/><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image" Target="../media/image7.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14.xml.rels><?xml version="1.0" encoding="UTF-8" standalone="yes"?>
<Relationships xmlns="http://schemas.openxmlformats.org/package/2006/relationships"><Relationship Id="rId4" Type="http://schemas.openxmlformats.org/officeDocument/2006/relationships/slideLayout" Target="../slideLayouts/slideLayout13.xml"/><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image" Target="../media/image7.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21.png"/><Relationship Id="rId1" Type="http://schemas.openxmlformats.org/officeDocument/2006/relationships/image" Target="../media/image7.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2.png"/><Relationship Id="rId1" Type="http://schemas.openxmlformats.org/officeDocument/2006/relationships/image" Target="../media/image7.png"/></Relationships>
</file>

<file path=ppt/slides/_rels/slide1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image" Target="../media/image7.png"/></Relationships>
</file>

<file path=ppt/slides/_rels/slide18.xml.rels><?xml version="1.0" encoding="UTF-8" standalone="yes"?>
<Relationships xmlns="http://schemas.openxmlformats.org/package/2006/relationships"><Relationship Id="rId4" Type="http://schemas.openxmlformats.org/officeDocument/2006/relationships/slideLayout" Target="../slideLayouts/slideLayout13.xml"/><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image" Target="../media/image7.png"/></Relationships>
</file>

<file path=ppt/slides/_rels/slide19.xml.rels><?xml version="1.0" encoding="UTF-8" standalone="yes"?>
<Relationships xmlns="http://schemas.openxmlformats.org/package/2006/relationships"><Relationship Id="rId4" Type="http://schemas.openxmlformats.org/officeDocument/2006/relationships/slideLayout" Target="../slideLayouts/slideLayout13.xml"/><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4" Type="http://schemas.openxmlformats.org/officeDocument/2006/relationships/slideLayout" Target="../slideLayouts/slideLayout13.xml"/><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image" Target="../media/image7.png"/></Relationships>
</file>

<file path=ppt/slides/_rels/slide21.xml.rels><?xml version="1.0" encoding="UTF-8" standalone="yes"?>
<Relationships xmlns="http://schemas.openxmlformats.org/package/2006/relationships"><Relationship Id="rId4" Type="http://schemas.openxmlformats.org/officeDocument/2006/relationships/slideLayout" Target="../slideLayouts/slideLayout13.xml"/><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image" Target="../media/image7.png"/></Relationships>
</file>

<file path=ppt/slides/_rels/slide22.xml.rels><?xml version="1.0" encoding="UTF-8" standalone="yes"?>
<Relationships xmlns="http://schemas.openxmlformats.org/package/2006/relationships"><Relationship Id="rId4" Type="http://schemas.openxmlformats.org/officeDocument/2006/relationships/slideLayout" Target="../slideLayouts/slideLayout13.xml"/><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image" Target="../media/image7.png"/></Relationships>
</file>

<file path=ppt/slides/_rels/slide23.xml.rels><?xml version="1.0" encoding="UTF-8" standalone="yes"?>
<Relationships xmlns="http://schemas.openxmlformats.org/package/2006/relationships"><Relationship Id="rId4" Type="http://schemas.openxmlformats.org/officeDocument/2006/relationships/slideLayout" Target="../slideLayouts/slideLayout13.xml"/><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image" Target="../media/image7.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7.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7.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37.png"/><Relationship Id="rId1" Type="http://schemas.openxmlformats.org/officeDocument/2006/relationships/image" Target="../media/image7.png"/></Relationships>
</file>

<file path=ppt/slides/_rels/slide29.xml.rels><?xml version="1.0" encoding="UTF-8" standalone="yes"?>
<Relationships xmlns="http://schemas.openxmlformats.org/package/2006/relationships"><Relationship Id="rId4" Type="http://schemas.openxmlformats.org/officeDocument/2006/relationships/slideLayout" Target="../slideLayouts/slideLayout13.xml"/><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image" Target="../media/image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7.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0.png"/><Relationship Id="rId1" Type="http://schemas.openxmlformats.org/officeDocument/2006/relationships/image" Target="../media/image7.png"/></Relationships>
</file>

<file path=ppt/slides/_rels/slide33.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tags" Target="../tags/tag2.xml"/><Relationship Id="rId3" Type="http://schemas.microsoft.com/office/2007/relationships/media" Target="../media/media2.mp4"/><Relationship Id="rId2" Type="http://schemas.openxmlformats.org/officeDocument/2006/relationships/video" Target="../media/media2.mp4"/><Relationship Id="rId1" Type="http://schemas.openxmlformats.org/officeDocument/2006/relationships/image" Target="../media/image7.pn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2.png"/><Relationship Id="rId1" Type="http://schemas.openxmlformats.org/officeDocument/2006/relationships/image" Target="../media/image7.pn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43.png"/><Relationship Id="rId1" Type="http://schemas.openxmlformats.org/officeDocument/2006/relationships/image" Target="../media/image7.png"/></Relationships>
</file>

<file path=ppt/slides/_rels/slide36.xml.rels><?xml version="1.0" encoding="UTF-8" standalone="yes"?>
<Relationships xmlns="http://schemas.openxmlformats.org/package/2006/relationships"><Relationship Id="rId5" Type="http://schemas.openxmlformats.org/officeDocument/2006/relationships/slideLayout" Target="../slideLayouts/slideLayout13.xml"/><Relationship Id="rId4" Type="http://schemas.openxmlformats.org/officeDocument/2006/relationships/image" Target="../media/image46.png"/><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image" Target="../media/image7.png"/></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7.png"/></Relationships>
</file>

<file path=ppt/slides/_rels/slide38.xml.rels><?xml version="1.0" encoding="UTF-8" standalone="yes"?>
<Relationships xmlns="http://schemas.openxmlformats.org/package/2006/relationships"><Relationship Id="rId4" Type="http://schemas.openxmlformats.org/officeDocument/2006/relationships/slideLayout" Target="../slideLayouts/slideLayout13.xml"/><Relationship Id="rId3" Type="http://schemas.openxmlformats.org/officeDocument/2006/relationships/image" Target="../media/image48.svg"/><Relationship Id="rId2" Type="http://schemas.openxmlformats.org/officeDocument/2006/relationships/image" Target="../media/image47.png"/><Relationship Id="rId1" Type="http://schemas.openxmlformats.org/officeDocument/2006/relationships/image" Target="../media/image7.png"/></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9.png"/><Relationship Id="rId1" Type="http://schemas.openxmlformats.org/officeDocument/2006/relationships/image" Target="../media/image7.png"/></Relationships>
</file>

<file path=ppt/slides/_rels/slide4.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tags" Target="../tags/tag1.xml"/><Relationship Id="rId3" Type="http://schemas.microsoft.com/office/2007/relationships/media" Target="../media/media1.mp4"/><Relationship Id="rId2" Type="http://schemas.openxmlformats.org/officeDocument/2006/relationships/video" Target="../media/media1.mp4"/><Relationship Id="rId1" Type="http://schemas.openxmlformats.org/officeDocument/2006/relationships/image" Target="../media/image7.png"/></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0.png"/><Relationship Id="rId1" Type="http://schemas.openxmlformats.org/officeDocument/2006/relationships/image" Target="../media/image7.png"/></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1.png"/><Relationship Id="rId1" Type="http://schemas.openxmlformats.org/officeDocument/2006/relationships/image" Target="../media/image7.png"/></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2.png"/><Relationship Id="rId1" Type="http://schemas.openxmlformats.org/officeDocument/2006/relationships/image" Target="../media/image7.png"/></Relationships>
</file>

<file path=ppt/slides/_rels/slide4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image" Target="../media/image7.png"/></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7.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image" Target="../media/image7.png"/></Relationships>
</file>

<file path=ppt/slides/_rels/slide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image" Target="../media/image7.png"/></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7.png"/></Relationships>
</file>

<file path=ppt/slides/_rels/slide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slideLayout" Target="../slideLayouts/slideLayout2.xml"/><Relationship Id="rId1"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662226" y="5076388"/>
            <a:ext cx="5338524" cy="337185"/>
          </a:xfrm>
          <a:prstGeom prst="rect">
            <a:avLst/>
          </a:prstGeom>
          <a:noFill/>
        </p:spPr>
        <p:txBody>
          <a:bodyPr wrap="square" rtlCol="0">
            <a:spAutoFit/>
          </a:bodyPr>
          <a:lstStyle/>
          <a:p>
            <a:endParaRPr lang="zh-SG" altLang="en-US" sz="1600" b="1" dirty="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endParaRPr>
          </a:p>
        </p:txBody>
      </p:sp>
      <p:pic>
        <p:nvPicPr>
          <p:cNvPr id="3" name="图片 2" descr="upload_post_object_v2_2265265080"/>
          <p:cNvPicPr>
            <a:picLocks noChangeAspect="1"/>
          </p:cNvPicPr>
          <p:nvPr/>
        </p:nvPicPr>
        <p:blipFill>
          <a:blip r:embed="rId1"/>
          <a:stretch>
            <a:fillRect/>
          </a:stretch>
        </p:blipFill>
        <p:spPr>
          <a:xfrm>
            <a:off x="7818808" y="5413545"/>
            <a:ext cx="3433615" cy="958394"/>
          </a:xfrm>
          <a:prstGeom prst="rect">
            <a:avLst/>
          </a:prstGeom>
        </p:spPr>
      </p:pic>
      <p:pic>
        <p:nvPicPr>
          <p:cNvPr id="5" name="图片 4" descr="upload_post_object_v2_2111617768"/>
          <p:cNvPicPr>
            <a:picLocks noChangeAspect="1"/>
          </p:cNvPicPr>
          <p:nvPr/>
        </p:nvPicPr>
        <p:blipFill>
          <a:blip r:embed="rId2"/>
          <a:stretch>
            <a:fillRect/>
          </a:stretch>
        </p:blipFill>
        <p:spPr>
          <a:xfrm>
            <a:off x="662255" y="2207311"/>
            <a:ext cx="7156553" cy="1979617"/>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1">
            <a:extLst>
              <a:ext uri="{28A0092B-C50C-407E-A947-70E740481C1C}">
                <a14:useLocalDpi xmlns:a14="http://schemas.microsoft.com/office/drawing/2010/main" val="0"/>
              </a:ext>
            </a:extLst>
          </a:blip>
          <a:srcRect l="24300" t="40306" r="23627" b="40661"/>
          <a:stretch>
            <a:fillRect/>
          </a:stretch>
        </p:blipFill>
        <p:spPr>
          <a:xfrm>
            <a:off x="9367365" y="272202"/>
            <a:ext cx="2484934" cy="641827"/>
          </a:xfrm>
          <a:prstGeom prst="rect">
            <a:avLst/>
          </a:prstGeom>
        </p:spPr>
      </p:pic>
      <p:grpSp>
        <p:nvGrpSpPr>
          <p:cNvPr id="4" name="组合 3"/>
          <p:cNvGrpSpPr/>
          <p:nvPr/>
        </p:nvGrpSpPr>
        <p:grpSpPr>
          <a:xfrm>
            <a:off x="434903" y="329254"/>
            <a:ext cx="5847704" cy="583565"/>
            <a:chOff x="434903" y="329254"/>
            <a:chExt cx="5847704" cy="583565"/>
          </a:xfrm>
        </p:grpSpPr>
        <p:grpSp>
          <p:nvGrpSpPr>
            <p:cNvPr id="7" name="组合 6"/>
            <p:cNvGrpSpPr/>
            <p:nvPr/>
          </p:nvGrpSpPr>
          <p:grpSpPr>
            <a:xfrm>
              <a:off x="434903" y="418808"/>
              <a:ext cx="482808" cy="432771"/>
              <a:chOff x="7977188" y="1874838"/>
              <a:chExt cx="1439863" cy="1290638"/>
            </a:xfrm>
          </p:grpSpPr>
          <p:sp>
            <p:nvSpPr>
              <p:cNvPr id="8" name="Oval 1298"/>
              <p:cNvSpPr>
                <a:spLocks noChangeArrowheads="1"/>
              </p:cNvSpPr>
              <p:nvPr/>
            </p:nvSpPr>
            <p:spPr bwMode="auto">
              <a:xfrm>
                <a:off x="8124826" y="2001838"/>
                <a:ext cx="119063" cy="120650"/>
              </a:xfrm>
              <a:prstGeom prst="ellipse">
                <a:avLst/>
              </a:prstGeom>
              <a:noFill/>
              <a:ln w="28575" cap="rnd">
                <a:solidFill>
                  <a:schemeClr val="accent2">
                    <a:lumMod val="50000"/>
                  </a:schemeClr>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9" name="Freeform 1299"/>
              <p:cNvSpPr/>
              <p:nvPr/>
            </p:nvSpPr>
            <p:spPr bwMode="auto">
              <a:xfrm>
                <a:off x="8942388" y="1979613"/>
                <a:ext cx="331788" cy="330200"/>
              </a:xfrm>
              <a:custGeom>
                <a:avLst/>
                <a:gdLst>
                  <a:gd name="T0" fmla="*/ 44 w 88"/>
                  <a:gd name="T1" fmla="*/ 0 h 88"/>
                  <a:gd name="T2" fmla="*/ 88 w 88"/>
                  <a:gd name="T3" fmla="*/ 44 h 88"/>
                  <a:gd name="T4" fmla="*/ 44 w 88"/>
                  <a:gd name="T5" fmla="*/ 88 h 88"/>
                  <a:gd name="T6" fmla="*/ 0 w 88"/>
                  <a:gd name="T7" fmla="*/ 44 h 88"/>
                  <a:gd name="T8" fmla="*/ 44 w 88"/>
                  <a:gd name="T9" fmla="*/ 0 h 88"/>
                </a:gdLst>
                <a:ahLst/>
                <a:cxnLst>
                  <a:cxn ang="0">
                    <a:pos x="T0" y="T1"/>
                  </a:cxn>
                  <a:cxn ang="0">
                    <a:pos x="T2" y="T3"/>
                  </a:cxn>
                  <a:cxn ang="0">
                    <a:pos x="T4" y="T5"/>
                  </a:cxn>
                  <a:cxn ang="0">
                    <a:pos x="T6" y="T7"/>
                  </a:cxn>
                  <a:cxn ang="0">
                    <a:pos x="T8" y="T9"/>
                  </a:cxn>
                </a:cxnLst>
                <a:rect l="0" t="0" r="r" b="b"/>
                <a:pathLst>
                  <a:path w="88" h="88">
                    <a:moveTo>
                      <a:pt x="44" y="0"/>
                    </a:moveTo>
                    <a:cubicBezTo>
                      <a:pt x="68" y="0"/>
                      <a:pt x="88" y="19"/>
                      <a:pt x="88" y="44"/>
                    </a:cubicBezTo>
                    <a:cubicBezTo>
                      <a:pt x="88" y="68"/>
                      <a:pt x="68" y="88"/>
                      <a:pt x="44" y="88"/>
                    </a:cubicBezTo>
                    <a:cubicBezTo>
                      <a:pt x="20" y="88"/>
                      <a:pt x="0" y="68"/>
                      <a:pt x="0" y="44"/>
                    </a:cubicBezTo>
                    <a:cubicBezTo>
                      <a:pt x="0" y="20"/>
                      <a:pt x="19" y="0"/>
                      <a:pt x="44" y="0"/>
                    </a:cubicBezTo>
                    <a:close/>
                  </a:path>
                </a:pathLst>
              </a:custGeom>
              <a:noFill/>
              <a:ln w="28575" cap="rnd">
                <a:solidFill>
                  <a:schemeClr val="accent2">
                    <a:lumMod val="50000"/>
                  </a:schemeClr>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Freeform 1300"/>
              <p:cNvSpPr/>
              <p:nvPr/>
            </p:nvSpPr>
            <p:spPr bwMode="auto">
              <a:xfrm>
                <a:off x="8131176" y="1993901"/>
                <a:ext cx="1173163" cy="1171575"/>
              </a:xfrm>
              <a:custGeom>
                <a:avLst/>
                <a:gdLst>
                  <a:gd name="T0" fmla="*/ 308 w 312"/>
                  <a:gd name="T1" fmla="*/ 121 h 312"/>
                  <a:gd name="T2" fmla="*/ 312 w 312"/>
                  <a:gd name="T3" fmla="*/ 155 h 312"/>
                  <a:gd name="T4" fmla="*/ 156 w 312"/>
                  <a:gd name="T5" fmla="*/ 312 h 312"/>
                  <a:gd name="T6" fmla="*/ 0 w 312"/>
                  <a:gd name="T7" fmla="*/ 156 h 312"/>
                  <a:gd name="T8" fmla="*/ 155 w 312"/>
                  <a:gd name="T9" fmla="*/ 0 h 312"/>
                  <a:gd name="T10" fmla="*/ 223 w 312"/>
                  <a:gd name="T11" fmla="*/ 15 h 312"/>
                </a:gdLst>
                <a:ahLst/>
                <a:cxnLst>
                  <a:cxn ang="0">
                    <a:pos x="T0" y="T1"/>
                  </a:cxn>
                  <a:cxn ang="0">
                    <a:pos x="T2" y="T3"/>
                  </a:cxn>
                  <a:cxn ang="0">
                    <a:pos x="T4" y="T5"/>
                  </a:cxn>
                  <a:cxn ang="0">
                    <a:pos x="T6" y="T7"/>
                  </a:cxn>
                  <a:cxn ang="0">
                    <a:pos x="T8" y="T9"/>
                  </a:cxn>
                  <a:cxn ang="0">
                    <a:pos x="T10" y="T11"/>
                  </a:cxn>
                </a:cxnLst>
                <a:rect l="0" t="0" r="r" b="b"/>
                <a:pathLst>
                  <a:path w="312" h="312">
                    <a:moveTo>
                      <a:pt x="308" y="121"/>
                    </a:moveTo>
                    <a:cubicBezTo>
                      <a:pt x="310" y="132"/>
                      <a:pt x="312" y="144"/>
                      <a:pt x="312" y="155"/>
                    </a:cubicBezTo>
                    <a:cubicBezTo>
                      <a:pt x="312" y="242"/>
                      <a:pt x="242" y="312"/>
                      <a:pt x="156" y="312"/>
                    </a:cubicBezTo>
                    <a:cubicBezTo>
                      <a:pt x="70" y="312"/>
                      <a:pt x="0" y="242"/>
                      <a:pt x="0" y="156"/>
                    </a:cubicBezTo>
                    <a:cubicBezTo>
                      <a:pt x="0" y="70"/>
                      <a:pt x="69" y="0"/>
                      <a:pt x="155" y="0"/>
                    </a:cubicBezTo>
                    <a:cubicBezTo>
                      <a:pt x="180" y="0"/>
                      <a:pt x="203" y="5"/>
                      <a:pt x="223" y="15"/>
                    </a:cubicBezTo>
                  </a:path>
                </a:pathLst>
              </a:custGeom>
              <a:noFill/>
              <a:ln w="28575" cap="rnd">
                <a:solidFill>
                  <a:schemeClr val="accent2">
                    <a:lumMod val="50000"/>
                  </a:schemeClr>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1" name="Freeform 1301"/>
              <p:cNvSpPr/>
              <p:nvPr/>
            </p:nvSpPr>
            <p:spPr bwMode="auto">
              <a:xfrm>
                <a:off x="7977188" y="2224088"/>
                <a:ext cx="1439863" cy="746125"/>
              </a:xfrm>
              <a:custGeom>
                <a:avLst/>
                <a:gdLst>
                  <a:gd name="T0" fmla="*/ 353 w 383"/>
                  <a:gd name="T1" fmla="*/ 96 h 199"/>
                  <a:gd name="T2" fmla="*/ 377 w 383"/>
                  <a:gd name="T3" fmla="*/ 154 h 199"/>
                  <a:gd name="T4" fmla="*/ 171 w 383"/>
                  <a:gd name="T5" fmla="*/ 165 h 199"/>
                  <a:gd name="T6" fmla="*/ 13 w 383"/>
                  <a:gd name="T7" fmla="*/ 32 h 199"/>
                  <a:gd name="T8" fmla="*/ 73 w 383"/>
                  <a:gd name="T9" fmla="*/ 0 h 199"/>
                </a:gdLst>
                <a:ahLst/>
                <a:cxnLst>
                  <a:cxn ang="0">
                    <a:pos x="T0" y="T1"/>
                  </a:cxn>
                  <a:cxn ang="0">
                    <a:pos x="T2" y="T3"/>
                  </a:cxn>
                  <a:cxn ang="0">
                    <a:pos x="T4" y="T5"/>
                  </a:cxn>
                  <a:cxn ang="0">
                    <a:pos x="T6" y="T7"/>
                  </a:cxn>
                  <a:cxn ang="0">
                    <a:pos x="T8" y="T9"/>
                  </a:cxn>
                </a:cxnLst>
                <a:rect l="0" t="0" r="r" b="b"/>
                <a:pathLst>
                  <a:path w="383" h="199">
                    <a:moveTo>
                      <a:pt x="353" y="96"/>
                    </a:moveTo>
                    <a:cubicBezTo>
                      <a:pt x="373" y="117"/>
                      <a:pt x="383" y="137"/>
                      <a:pt x="377" y="154"/>
                    </a:cubicBezTo>
                    <a:cubicBezTo>
                      <a:pt x="364" y="194"/>
                      <a:pt x="271" y="199"/>
                      <a:pt x="171" y="165"/>
                    </a:cubicBezTo>
                    <a:cubicBezTo>
                      <a:pt x="70" y="131"/>
                      <a:pt x="0" y="72"/>
                      <a:pt x="13" y="32"/>
                    </a:cubicBezTo>
                    <a:cubicBezTo>
                      <a:pt x="19" y="14"/>
                      <a:pt x="41" y="3"/>
                      <a:pt x="73" y="0"/>
                    </a:cubicBezTo>
                  </a:path>
                </a:pathLst>
              </a:custGeom>
              <a:noFill/>
              <a:ln w="28575" cap="rnd">
                <a:solidFill>
                  <a:schemeClr val="accent2">
                    <a:lumMod val="50000"/>
                  </a:schemeClr>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2" name="Freeform 1302"/>
              <p:cNvSpPr/>
              <p:nvPr/>
            </p:nvSpPr>
            <p:spPr bwMode="auto">
              <a:xfrm>
                <a:off x="8507413" y="2625726"/>
                <a:ext cx="52388" cy="22225"/>
              </a:xfrm>
              <a:custGeom>
                <a:avLst/>
                <a:gdLst>
                  <a:gd name="T0" fmla="*/ 14 w 14"/>
                  <a:gd name="T1" fmla="*/ 6 h 6"/>
                  <a:gd name="T2" fmla="*/ 0 w 14"/>
                  <a:gd name="T3" fmla="*/ 0 h 6"/>
                </a:gdLst>
                <a:ahLst/>
                <a:cxnLst>
                  <a:cxn ang="0">
                    <a:pos x="T0" y="T1"/>
                  </a:cxn>
                  <a:cxn ang="0">
                    <a:pos x="T2" y="T3"/>
                  </a:cxn>
                </a:cxnLst>
                <a:rect l="0" t="0" r="r" b="b"/>
                <a:pathLst>
                  <a:path w="14" h="6">
                    <a:moveTo>
                      <a:pt x="14" y="6"/>
                    </a:moveTo>
                    <a:cubicBezTo>
                      <a:pt x="9" y="4"/>
                      <a:pt x="5" y="2"/>
                      <a:pt x="0" y="0"/>
                    </a:cubicBezTo>
                  </a:path>
                </a:pathLst>
              </a:custGeom>
              <a:noFill/>
              <a:ln w="28575" cap="rnd">
                <a:solidFill>
                  <a:schemeClr val="accent2">
                    <a:lumMod val="50000"/>
                  </a:schemeClr>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3" name="Freeform 1303"/>
              <p:cNvSpPr/>
              <p:nvPr/>
            </p:nvSpPr>
            <p:spPr bwMode="auto">
              <a:xfrm>
                <a:off x="8680451" y="2692401"/>
                <a:ext cx="481013" cy="87313"/>
              </a:xfrm>
              <a:custGeom>
                <a:avLst/>
                <a:gdLst>
                  <a:gd name="T0" fmla="*/ 128 w 128"/>
                  <a:gd name="T1" fmla="*/ 22 h 23"/>
                  <a:gd name="T2" fmla="*/ 0 w 128"/>
                  <a:gd name="T3" fmla="*/ 0 h 23"/>
                </a:gdLst>
                <a:ahLst/>
                <a:cxnLst>
                  <a:cxn ang="0">
                    <a:pos x="T0" y="T1"/>
                  </a:cxn>
                  <a:cxn ang="0">
                    <a:pos x="T2" y="T3"/>
                  </a:cxn>
                </a:cxnLst>
                <a:rect l="0" t="0" r="r" b="b"/>
                <a:pathLst>
                  <a:path w="128" h="23">
                    <a:moveTo>
                      <a:pt x="128" y="22"/>
                    </a:moveTo>
                    <a:cubicBezTo>
                      <a:pt x="92" y="23"/>
                      <a:pt x="47" y="16"/>
                      <a:pt x="0" y="0"/>
                    </a:cubicBezTo>
                  </a:path>
                </a:pathLst>
              </a:custGeom>
              <a:noFill/>
              <a:ln w="28575" cap="rnd">
                <a:solidFill>
                  <a:schemeClr val="accent2">
                    <a:lumMod val="50000"/>
                  </a:schemeClr>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4" name="Freeform 1304"/>
              <p:cNvSpPr/>
              <p:nvPr/>
            </p:nvSpPr>
            <p:spPr bwMode="auto">
              <a:xfrm>
                <a:off x="9109076" y="1874838"/>
                <a:ext cx="269875" cy="536575"/>
              </a:xfrm>
              <a:custGeom>
                <a:avLst/>
                <a:gdLst>
                  <a:gd name="T0" fmla="*/ 0 w 72"/>
                  <a:gd name="T1" fmla="*/ 0 h 143"/>
                  <a:gd name="T2" fmla="*/ 72 w 72"/>
                  <a:gd name="T3" fmla="*/ 72 h 143"/>
                  <a:gd name="T4" fmla="*/ 41 w 72"/>
                  <a:gd name="T5" fmla="*/ 131 h 143"/>
                  <a:gd name="T6" fmla="*/ 7 w 72"/>
                  <a:gd name="T7" fmla="*/ 143 h 143"/>
                </a:gdLst>
                <a:ahLst/>
                <a:cxnLst>
                  <a:cxn ang="0">
                    <a:pos x="T0" y="T1"/>
                  </a:cxn>
                  <a:cxn ang="0">
                    <a:pos x="T2" y="T3"/>
                  </a:cxn>
                  <a:cxn ang="0">
                    <a:pos x="T4" y="T5"/>
                  </a:cxn>
                  <a:cxn ang="0">
                    <a:pos x="T6" y="T7"/>
                  </a:cxn>
                </a:cxnLst>
                <a:rect l="0" t="0" r="r" b="b"/>
                <a:pathLst>
                  <a:path w="72" h="143">
                    <a:moveTo>
                      <a:pt x="0" y="0"/>
                    </a:moveTo>
                    <a:cubicBezTo>
                      <a:pt x="39" y="0"/>
                      <a:pt x="72" y="32"/>
                      <a:pt x="72" y="72"/>
                    </a:cubicBezTo>
                    <a:cubicBezTo>
                      <a:pt x="72" y="96"/>
                      <a:pt x="60" y="118"/>
                      <a:pt x="41" y="131"/>
                    </a:cubicBezTo>
                    <a:cubicBezTo>
                      <a:pt x="31" y="138"/>
                      <a:pt x="20" y="142"/>
                      <a:pt x="7" y="143"/>
                    </a:cubicBezTo>
                  </a:path>
                </a:pathLst>
              </a:custGeom>
              <a:noFill/>
              <a:ln w="28575" cap="rnd">
                <a:solidFill>
                  <a:schemeClr val="accent2">
                    <a:lumMod val="50000"/>
                  </a:schemeClr>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5" name="Freeform 1305"/>
              <p:cNvSpPr/>
              <p:nvPr/>
            </p:nvSpPr>
            <p:spPr bwMode="auto">
              <a:xfrm>
                <a:off x="8996363" y="2389188"/>
                <a:ext cx="41275" cy="14288"/>
              </a:xfrm>
              <a:custGeom>
                <a:avLst/>
                <a:gdLst>
                  <a:gd name="T0" fmla="*/ 11 w 11"/>
                  <a:gd name="T1" fmla="*/ 4 h 4"/>
                  <a:gd name="T2" fmla="*/ 0 w 11"/>
                  <a:gd name="T3" fmla="*/ 0 h 4"/>
                </a:gdLst>
                <a:ahLst/>
                <a:cxnLst>
                  <a:cxn ang="0">
                    <a:pos x="T0" y="T1"/>
                  </a:cxn>
                  <a:cxn ang="0">
                    <a:pos x="T2" y="T3"/>
                  </a:cxn>
                </a:cxnLst>
                <a:rect l="0" t="0" r="r" b="b"/>
                <a:pathLst>
                  <a:path w="11" h="4">
                    <a:moveTo>
                      <a:pt x="11" y="4"/>
                    </a:moveTo>
                    <a:cubicBezTo>
                      <a:pt x="7" y="3"/>
                      <a:pt x="3" y="2"/>
                      <a:pt x="0" y="0"/>
                    </a:cubicBezTo>
                  </a:path>
                </a:pathLst>
              </a:custGeom>
              <a:noFill/>
              <a:ln w="28575" cap="rnd">
                <a:solidFill>
                  <a:schemeClr val="accent2">
                    <a:lumMod val="50000"/>
                  </a:schemeClr>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grpSp>
        <p:sp>
          <p:nvSpPr>
            <p:cNvPr id="16" name="文本框 15"/>
            <p:cNvSpPr txBox="1"/>
            <p:nvPr/>
          </p:nvSpPr>
          <p:spPr>
            <a:xfrm>
              <a:off x="935810" y="329254"/>
              <a:ext cx="5346797" cy="583565"/>
            </a:xfrm>
            <a:prstGeom prst="rect">
              <a:avLst/>
            </a:prstGeom>
            <a:noFill/>
          </p:spPr>
          <p:txBody>
            <a:bodyPr wrap="square" rtlCol="0">
              <a:spAutoFit/>
            </a:bodyPr>
            <a:lstStyle/>
            <a:p>
              <a:r>
                <a:rPr lang="en-US" altLang="zh-SG" sz="3200" b="1" dirty="0">
                  <a:solidFill>
                    <a:srgbClr val="5F2C09"/>
                  </a:solidFill>
                  <a:latin typeface="Times New Roman" panose="02020603050405020304" pitchFamily="18" charset="0"/>
                  <a:cs typeface="Times New Roman" panose="02020603050405020304" pitchFamily="18" charset="0"/>
                </a:rPr>
                <a:t>Part1: HTTP server</a:t>
              </a:r>
              <a:endParaRPr lang="en-US" altLang="zh-SG" sz="3200" b="1" dirty="0">
                <a:solidFill>
                  <a:srgbClr val="5F2C09"/>
                </a:solidFill>
                <a:latin typeface="Times New Roman" panose="02020603050405020304" pitchFamily="18" charset="0"/>
                <a:cs typeface="Times New Roman" panose="02020603050405020304" pitchFamily="18" charset="0"/>
              </a:endParaRPr>
            </a:p>
          </p:txBody>
        </p:sp>
      </p:grpSp>
      <p:sp>
        <p:nvSpPr>
          <p:cNvPr id="17" name="文本框 16"/>
          <p:cNvSpPr txBox="1"/>
          <p:nvPr userDrawn="1"/>
        </p:nvSpPr>
        <p:spPr>
          <a:xfrm>
            <a:off x="758560" y="1312044"/>
            <a:ext cx="10508625" cy="4789558"/>
          </a:xfrm>
          <a:prstGeom prst="rect">
            <a:avLst/>
          </a:prstGeom>
        </p:spPr>
        <p:txBody>
          <a:bodyPr wrap="square" rtlCol="0">
            <a:noAutofit/>
          </a:bodyPr>
          <a:p>
            <a:r>
              <a:rPr lang="en-US" altLang="zh-CN" sz="2800" b="1"/>
              <a:t>Encapsulation and Decapsulation: </a:t>
            </a:r>
            <a:endParaRPr lang="en-US" altLang="zh-CN" sz="2800" b="1"/>
          </a:p>
          <a:p>
            <a:r>
              <a:rPr lang="en-US" altLang="zh-CN" sz="240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We use the dictionary data structure to store the requests.</a:t>
            </a:r>
            <a:endParaRPr lang="en-US" altLang="zh-CN" sz="240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p>
            <a:r>
              <a:rPr lang="en-US" altLang="zh-CN" sz="240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Using a class HttpRequest to store key value of requests. </a:t>
            </a:r>
            <a:endParaRPr lang="en-US" altLang="zh-CN" sz="240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p>
            <a:endParaRPr lang="en-US" altLang="zh-CN" sz="240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p>
            <a:r>
              <a:rPr lang="en-US" altLang="zh-CN" sz="240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endParaRPr lang="en-US" altLang="zh-CN" sz="240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p:txBody>
      </p:sp>
      <p:pic>
        <p:nvPicPr>
          <p:cNvPr id="19" name="E657119C-6982-421D-8BA7-E74DEB70A7D9-1" descr="upload_post_object_v2_2053631862"/>
          <p:cNvPicPr>
            <a:picLocks noChangeAspect="1"/>
          </p:cNvPicPr>
          <p:nvPr/>
        </p:nvPicPr>
        <p:blipFill>
          <a:blip r:embed="rId2"/>
          <a:stretch>
            <a:fillRect/>
          </a:stretch>
        </p:blipFill>
        <p:spPr>
          <a:xfrm>
            <a:off x="869950" y="3061970"/>
            <a:ext cx="6931660" cy="2406015"/>
          </a:xfrm>
          <a:prstGeom prst="rect">
            <a:avLst/>
          </a:prstGeom>
          <a:noFill/>
        </p:spPr>
      </p:pic>
      <p:pic>
        <p:nvPicPr>
          <p:cNvPr id="2" name="图片 1"/>
          <p:cNvPicPr>
            <a:picLocks noChangeAspect="1"/>
          </p:cNvPicPr>
          <p:nvPr/>
        </p:nvPicPr>
        <p:blipFill>
          <a:blip r:embed="rId3"/>
          <a:stretch>
            <a:fillRect/>
          </a:stretch>
        </p:blipFill>
        <p:spPr>
          <a:xfrm>
            <a:off x="8350885" y="1585595"/>
            <a:ext cx="3032125" cy="4026535"/>
          </a:xfrm>
          <a:prstGeom prst="rect">
            <a:avLst/>
          </a:prstGeom>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1">
            <a:extLst>
              <a:ext uri="{28A0092B-C50C-407E-A947-70E740481C1C}">
                <a14:useLocalDpi xmlns:a14="http://schemas.microsoft.com/office/drawing/2010/main" val="0"/>
              </a:ext>
            </a:extLst>
          </a:blip>
          <a:srcRect l="24300" t="40306" r="23627" b="40661"/>
          <a:stretch>
            <a:fillRect/>
          </a:stretch>
        </p:blipFill>
        <p:spPr>
          <a:xfrm>
            <a:off x="9367365" y="272202"/>
            <a:ext cx="2484934" cy="641827"/>
          </a:xfrm>
          <a:prstGeom prst="rect">
            <a:avLst/>
          </a:prstGeom>
        </p:spPr>
      </p:pic>
      <p:grpSp>
        <p:nvGrpSpPr>
          <p:cNvPr id="4" name="组合 3"/>
          <p:cNvGrpSpPr/>
          <p:nvPr/>
        </p:nvGrpSpPr>
        <p:grpSpPr>
          <a:xfrm>
            <a:off x="434903" y="329254"/>
            <a:ext cx="5847704" cy="583565"/>
            <a:chOff x="434903" y="329254"/>
            <a:chExt cx="5847704" cy="583565"/>
          </a:xfrm>
        </p:grpSpPr>
        <p:grpSp>
          <p:nvGrpSpPr>
            <p:cNvPr id="7" name="组合 6"/>
            <p:cNvGrpSpPr/>
            <p:nvPr/>
          </p:nvGrpSpPr>
          <p:grpSpPr>
            <a:xfrm>
              <a:off x="434903" y="418808"/>
              <a:ext cx="482808" cy="432771"/>
              <a:chOff x="7977188" y="1874838"/>
              <a:chExt cx="1439863" cy="1290638"/>
            </a:xfrm>
          </p:grpSpPr>
          <p:sp>
            <p:nvSpPr>
              <p:cNvPr id="8" name="Oval 1298"/>
              <p:cNvSpPr>
                <a:spLocks noChangeArrowheads="1"/>
              </p:cNvSpPr>
              <p:nvPr/>
            </p:nvSpPr>
            <p:spPr bwMode="auto">
              <a:xfrm>
                <a:off x="8124826" y="2001838"/>
                <a:ext cx="119063" cy="120650"/>
              </a:xfrm>
              <a:prstGeom prst="ellipse">
                <a:avLst/>
              </a:prstGeom>
              <a:noFill/>
              <a:ln w="28575" cap="rnd">
                <a:solidFill>
                  <a:schemeClr val="accent2">
                    <a:lumMod val="50000"/>
                  </a:schemeClr>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9" name="Freeform 1299"/>
              <p:cNvSpPr/>
              <p:nvPr/>
            </p:nvSpPr>
            <p:spPr bwMode="auto">
              <a:xfrm>
                <a:off x="8942388" y="1979613"/>
                <a:ext cx="331788" cy="330200"/>
              </a:xfrm>
              <a:custGeom>
                <a:avLst/>
                <a:gdLst>
                  <a:gd name="T0" fmla="*/ 44 w 88"/>
                  <a:gd name="T1" fmla="*/ 0 h 88"/>
                  <a:gd name="T2" fmla="*/ 88 w 88"/>
                  <a:gd name="T3" fmla="*/ 44 h 88"/>
                  <a:gd name="T4" fmla="*/ 44 w 88"/>
                  <a:gd name="T5" fmla="*/ 88 h 88"/>
                  <a:gd name="T6" fmla="*/ 0 w 88"/>
                  <a:gd name="T7" fmla="*/ 44 h 88"/>
                  <a:gd name="T8" fmla="*/ 44 w 88"/>
                  <a:gd name="T9" fmla="*/ 0 h 88"/>
                </a:gdLst>
                <a:ahLst/>
                <a:cxnLst>
                  <a:cxn ang="0">
                    <a:pos x="T0" y="T1"/>
                  </a:cxn>
                  <a:cxn ang="0">
                    <a:pos x="T2" y="T3"/>
                  </a:cxn>
                  <a:cxn ang="0">
                    <a:pos x="T4" y="T5"/>
                  </a:cxn>
                  <a:cxn ang="0">
                    <a:pos x="T6" y="T7"/>
                  </a:cxn>
                  <a:cxn ang="0">
                    <a:pos x="T8" y="T9"/>
                  </a:cxn>
                </a:cxnLst>
                <a:rect l="0" t="0" r="r" b="b"/>
                <a:pathLst>
                  <a:path w="88" h="88">
                    <a:moveTo>
                      <a:pt x="44" y="0"/>
                    </a:moveTo>
                    <a:cubicBezTo>
                      <a:pt x="68" y="0"/>
                      <a:pt x="88" y="19"/>
                      <a:pt x="88" y="44"/>
                    </a:cubicBezTo>
                    <a:cubicBezTo>
                      <a:pt x="88" y="68"/>
                      <a:pt x="68" y="88"/>
                      <a:pt x="44" y="88"/>
                    </a:cubicBezTo>
                    <a:cubicBezTo>
                      <a:pt x="20" y="88"/>
                      <a:pt x="0" y="68"/>
                      <a:pt x="0" y="44"/>
                    </a:cubicBezTo>
                    <a:cubicBezTo>
                      <a:pt x="0" y="20"/>
                      <a:pt x="19" y="0"/>
                      <a:pt x="44" y="0"/>
                    </a:cubicBezTo>
                    <a:close/>
                  </a:path>
                </a:pathLst>
              </a:custGeom>
              <a:noFill/>
              <a:ln w="28575" cap="rnd">
                <a:solidFill>
                  <a:schemeClr val="accent2">
                    <a:lumMod val="50000"/>
                  </a:schemeClr>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Freeform 1300"/>
              <p:cNvSpPr/>
              <p:nvPr/>
            </p:nvSpPr>
            <p:spPr bwMode="auto">
              <a:xfrm>
                <a:off x="8131176" y="1993901"/>
                <a:ext cx="1173163" cy="1171575"/>
              </a:xfrm>
              <a:custGeom>
                <a:avLst/>
                <a:gdLst>
                  <a:gd name="T0" fmla="*/ 308 w 312"/>
                  <a:gd name="T1" fmla="*/ 121 h 312"/>
                  <a:gd name="T2" fmla="*/ 312 w 312"/>
                  <a:gd name="T3" fmla="*/ 155 h 312"/>
                  <a:gd name="T4" fmla="*/ 156 w 312"/>
                  <a:gd name="T5" fmla="*/ 312 h 312"/>
                  <a:gd name="T6" fmla="*/ 0 w 312"/>
                  <a:gd name="T7" fmla="*/ 156 h 312"/>
                  <a:gd name="T8" fmla="*/ 155 w 312"/>
                  <a:gd name="T9" fmla="*/ 0 h 312"/>
                  <a:gd name="T10" fmla="*/ 223 w 312"/>
                  <a:gd name="T11" fmla="*/ 15 h 312"/>
                </a:gdLst>
                <a:ahLst/>
                <a:cxnLst>
                  <a:cxn ang="0">
                    <a:pos x="T0" y="T1"/>
                  </a:cxn>
                  <a:cxn ang="0">
                    <a:pos x="T2" y="T3"/>
                  </a:cxn>
                  <a:cxn ang="0">
                    <a:pos x="T4" y="T5"/>
                  </a:cxn>
                  <a:cxn ang="0">
                    <a:pos x="T6" y="T7"/>
                  </a:cxn>
                  <a:cxn ang="0">
                    <a:pos x="T8" y="T9"/>
                  </a:cxn>
                  <a:cxn ang="0">
                    <a:pos x="T10" y="T11"/>
                  </a:cxn>
                </a:cxnLst>
                <a:rect l="0" t="0" r="r" b="b"/>
                <a:pathLst>
                  <a:path w="312" h="312">
                    <a:moveTo>
                      <a:pt x="308" y="121"/>
                    </a:moveTo>
                    <a:cubicBezTo>
                      <a:pt x="310" y="132"/>
                      <a:pt x="312" y="144"/>
                      <a:pt x="312" y="155"/>
                    </a:cubicBezTo>
                    <a:cubicBezTo>
                      <a:pt x="312" y="242"/>
                      <a:pt x="242" y="312"/>
                      <a:pt x="156" y="312"/>
                    </a:cubicBezTo>
                    <a:cubicBezTo>
                      <a:pt x="70" y="312"/>
                      <a:pt x="0" y="242"/>
                      <a:pt x="0" y="156"/>
                    </a:cubicBezTo>
                    <a:cubicBezTo>
                      <a:pt x="0" y="70"/>
                      <a:pt x="69" y="0"/>
                      <a:pt x="155" y="0"/>
                    </a:cubicBezTo>
                    <a:cubicBezTo>
                      <a:pt x="180" y="0"/>
                      <a:pt x="203" y="5"/>
                      <a:pt x="223" y="15"/>
                    </a:cubicBezTo>
                  </a:path>
                </a:pathLst>
              </a:custGeom>
              <a:noFill/>
              <a:ln w="28575" cap="rnd">
                <a:solidFill>
                  <a:schemeClr val="accent2">
                    <a:lumMod val="50000"/>
                  </a:schemeClr>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1" name="Freeform 1301"/>
              <p:cNvSpPr/>
              <p:nvPr/>
            </p:nvSpPr>
            <p:spPr bwMode="auto">
              <a:xfrm>
                <a:off x="7977188" y="2224088"/>
                <a:ext cx="1439863" cy="746125"/>
              </a:xfrm>
              <a:custGeom>
                <a:avLst/>
                <a:gdLst>
                  <a:gd name="T0" fmla="*/ 353 w 383"/>
                  <a:gd name="T1" fmla="*/ 96 h 199"/>
                  <a:gd name="T2" fmla="*/ 377 w 383"/>
                  <a:gd name="T3" fmla="*/ 154 h 199"/>
                  <a:gd name="T4" fmla="*/ 171 w 383"/>
                  <a:gd name="T5" fmla="*/ 165 h 199"/>
                  <a:gd name="T6" fmla="*/ 13 w 383"/>
                  <a:gd name="T7" fmla="*/ 32 h 199"/>
                  <a:gd name="T8" fmla="*/ 73 w 383"/>
                  <a:gd name="T9" fmla="*/ 0 h 199"/>
                </a:gdLst>
                <a:ahLst/>
                <a:cxnLst>
                  <a:cxn ang="0">
                    <a:pos x="T0" y="T1"/>
                  </a:cxn>
                  <a:cxn ang="0">
                    <a:pos x="T2" y="T3"/>
                  </a:cxn>
                  <a:cxn ang="0">
                    <a:pos x="T4" y="T5"/>
                  </a:cxn>
                  <a:cxn ang="0">
                    <a:pos x="T6" y="T7"/>
                  </a:cxn>
                  <a:cxn ang="0">
                    <a:pos x="T8" y="T9"/>
                  </a:cxn>
                </a:cxnLst>
                <a:rect l="0" t="0" r="r" b="b"/>
                <a:pathLst>
                  <a:path w="383" h="199">
                    <a:moveTo>
                      <a:pt x="353" y="96"/>
                    </a:moveTo>
                    <a:cubicBezTo>
                      <a:pt x="373" y="117"/>
                      <a:pt x="383" y="137"/>
                      <a:pt x="377" y="154"/>
                    </a:cubicBezTo>
                    <a:cubicBezTo>
                      <a:pt x="364" y="194"/>
                      <a:pt x="271" y="199"/>
                      <a:pt x="171" y="165"/>
                    </a:cubicBezTo>
                    <a:cubicBezTo>
                      <a:pt x="70" y="131"/>
                      <a:pt x="0" y="72"/>
                      <a:pt x="13" y="32"/>
                    </a:cubicBezTo>
                    <a:cubicBezTo>
                      <a:pt x="19" y="14"/>
                      <a:pt x="41" y="3"/>
                      <a:pt x="73" y="0"/>
                    </a:cubicBezTo>
                  </a:path>
                </a:pathLst>
              </a:custGeom>
              <a:noFill/>
              <a:ln w="28575" cap="rnd">
                <a:solidFill>
                  <a:schemeClr val="accent2">
                    <a:lumMod val="50000"/>
                  </a:schemeClr>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2" name="Freeform 1302"/>
              <p:cNvSpPr/>
              <p:nvPr/>
            </p:nvSpPr>
            <p:spPr bwMode="auto">
              <a:xfrm>
                <a:off x="8507413" y="2625726"/>
                <a:ext cx="52388" cy="22225"/>
              </a:xfrm>
              <a:custGeom>
                <a:avLst/>
                <a:gdLst>
                  <a:gd name="T0" fmla="*/ 14 w 14"/>
                  <a:gd name="T1" fmla="*/ 6 h 6"/>
                  <a:gd name="T2" fmla="*/ 0 w 14"/>
                  <a:gd name="T3" fmla="*/ 0 h 6"/>
                </a:gdLst>
                <a:ahLst/>
                <a:cxnLst>
                  <a:cxn ang="0">
                    <a:pos x="T0" y="T1"/>
                  </a:cxn>
                  <a:cxn ang="0">
                    <a:pos x="T2" y="T3"/>
                  </a:cxn>
                </a:cxnLst>
                <a:rect l="0" t="0" r="r" b="b"/>
                <a:pathLst>
                  <a:path w="14" h="6">
                    <a:moveTo>
                      <a:pt x="14" y="6"/>
                    </a:moveTo>
                    <a:cubicBezTo>
                      <a:pt x="9" y="4"/>
                      <a:pt x="5" y="2"/>
                      <a:pt x="0" y="0"/>
                    </a:cubicBezTo>
                  </a:path>
                </a:pathLst>
              </a:custGeom>
              <a:noFill/>
              <a:ln w="28575" cap="rnd">
                <a:solidFill>
                  <a:schemeClr val="accent2">
                    <a:lumMod val="50000"/>
                  </a:schemeClr>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3" name="Freeform 1303"/>
              <p:cNvSpPr/>
              <p:nvPr/>
            </p:nvSpPr>
            <p:spPr bwMode="auto">
              <a:xfrm>
                <a:off x="8680451" y="2692401"/>
                <a:ext cx="481013" cy="87313"/>
              </a:xfrm>
              <a:custGeom>
                <a:avLst/>
                <a:gdLst>
                  <a:gd name="T0" fmla="*/ 128 w 128"/>
                  <a:gd name="T1" fmla="*/ 22 h 23"/>
                  <a:gd name="T2" fmla="*/ 0 w 128"/>
                  <a:gd name="T3" fmla="*/ 0 h 23"/>
                </a:gdLst>
                <a:ahLst/>
                <a:cxnLst>
                  <a:cxn ang="0">
                    <a:pos x="T0" y="T1"/>
                  </a:cxn>
                  <a:cxn ang="0">
                    <a:pos x="T2" y="T3"/>
                  </a:cxn>
                </a:cxnLst>
                <a:rect l="0" t="0" r="r" b="b"/>
                <a:pathLst>
                  <a:path w="128" h="23">
                    <a:moveTo>
                      <a:pt x="128" y="22"/>
                    </a:moveTo>
                    <a:cubicBezTo>
                      <a:pt x="92" y="23"/>
                      <a:pt x="47" y="16"/>
                      <a:pt x="0" y="0"/>
                    </a:cubicBezTo>
                  </a:path>
                </a:pathLst>
              </a:custGeom>
              <a:noFill/>
              <a:ln w="28575" cap="rnd">
                <a:solidFill>
                  <a:schemeClr val="accent2">
                    <a:lumMod val="50000"/>
                  </a:schemeClr>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4" name="Freeform 1304"/>
              <p:cNvSpPr/>
              <p:nvPr/>
            </p:nvSpPr>
            <p:spPr bwMode="auto">
              <a:xfrm>
                <a:off x="9109076" y="1874838"/>
                <a:ext cx="269875" cy="536575"/>
              </a:xfrm>
              <a:custGeom>
                <a:avLst/>
                <a:gdLst>
                  <a:gd name="T0" fmla="*/ 0 w 72"/>
                  <a:gd name="T1" fmla="*/ 0 h 143"/>
                  <a:gd name="T2" fmla="*/ 72 w 72"/>
                  <a:gd name="T3" fmla="*/ 72 h 143"/>
                  <a:gd name="T4" fmla="*/ 41 w 72"/>
                  <a:gd name="T5" fmla="*/ 131 h 143"/>
                  <a:gd name="T6" fmla="*/ 7 w 72"/>
                  <a:gd name="T7" fmla="*/ 143 h 143"/>
                </a:gdLst>
                <a:ahLst/>
                <a:cxnLst>
                  <a:cxn ang="0">
                    <a:pos x="T0" y="T1"/>
                  </a:cxn>
                  <a:cxn ang="0">
                    <a:pos x="T2" y="T3"/>
                  </a:cxn>
                  <a:cxn ang="0">
                    <a:pos x="T4" y="T5"/>
                  </a:cxn>
                  <a:cxn ang="0">
                    <a:pos x="T6" y="T7"/>
                  </a:cxn>
                </a:cxnLst>
                <a:rect l="0" t="0" r="r" b="b"/>
                <a:pathLst>
                  <a:path w="72" h="143">
                    <a:moveTo>
                      <a:pt x="0" y="0"/>
                    </a:moveTo>
                    <a:cubicBezTo>
                      <a:pt x="39" y="0"/>
                      <a:pt x="72" y="32"/>
                      <a:pt x="72" y="72"/>
                    </a:cubicBezTo>
                    <a:cubicBezTo>
                      <a:pt x="72" y="96"/>
                      <a:pt x="60" y="118"/>
                      <a:pt x="41" y="131"/>
                    </a:cubicBezTo>
                    <a:cubicBezTo>
                      <a:pt x="31" y="138"/>
                      <a:pt x="20" y="142"/>
                      <a:pt x="7" y="143"/>
                    </a:cubicBezTo>
                  </a:path>
                </a:pathLst>
              </a:custGeom>
              <a:noFill/>
              <a:ln w="28575" cap="rnd">
                <a:solidFill>
                  <a:schemeClr val="accent2">
                    <a:lumMod val="50000"/>
                  </a:schemeClr>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5" name="Freeform 1305"/>
              <p:cNvSpPr/>
              <p:nvPr/>
            </p:nvSpPr>
            <p:spPr bwMode="auto">
              <a:xfrm>
                <a:off x="8996363" y="2389188"/>
                <a:ext cx="41275" cy="14288"/>
              </a:xfrm>
              <a:custGeom>
                <a:avLst/>
                <a:gdLst>
                  <a:gd name="T0" fmla="*/ 11 w 11"/>
                  <a:gd name="T1" fmla="*/ 4 h 4"/>
                  <a:gd name="T2" fmla="*/ 0 w 11"/>
                  <a:gd name="T3" fmla="*/ 0 h 4"/>
                </a:gdLst>
                <a:ahLst/>
                <a:cxnLst>
                  <a:cxn ang="0">
                    <a:pos x="T0" y="T1"/>
                  </a:cxn>
                  <a:cxn ang="0">
                    <a:pos x="T2" y="T3"/>
                  </a:cxn>
                </a:cxnLst>
                <a:rect l="0" t="0" r="r" b="b"/>
                <a:pathLst>
                  <a:path w="11" h="4">
                    <a:moveTo>
                      <a:pt x="11" y="4"/>
                    </a:moveTo>
                    <a:cubicBezTo>
                      <a:pt x="7" y="3"/>
                      <a:pt x="3" y="2"/>
                      <a:pt x="0" y="0"/>
                    </a:cubicBezTo>
                  </a:path>
                </a:pathLst>
              </a:custGeom>
              <a:noFill/>
              <a:ln w="28575" cap="rnd">
                <a:solidFill>
                  <a:schemeClr val="accent2">
                    <a:lumMod val="50000"/>
                  </a:schemeClr>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grpSp>
        <p:sp>
          <p:nvSpPr>
            <p:cNvPr id="16" name="文本框 15"/>
            <p:cNvSpPr txBox="1"/>
            <p:nvPr/>
          </p:nvSpPr>
          <p:spPr>
            <a:xfrm>
              <a:off x="935810" y="329254"/>
              <a:ext cx="5346797" cy="583565"/>
            </a:xfrm>
            <a:prstGeom prst="rect">
              <a:avLst/>
            </a:prstGeom>
            <a:noFill/>
          </p:spPr>
          <p:txBody>
            <a:bodyPr wrap="square" rtlCol="0">
              <a:spAutoFit/>
            </a:bodyPr>
            <a:lstStyle/>
            <a:p>
              <a:r>
                <a:rPr lang="en-US" altLang="zh-SG" sz="3200" b="1" dirty="0">
                  <a:solidFill>
                    <a:srgbClr val="5F2C09"/>
                  </a:solidFill>
                  <a:latin typeface="Times New Roman" panose="02020603050405020304" pitchFamily="18" charset="0"/>
                  <a:cs typeface="Times New Roman" panose="02020603050405020304" pitchFamily="18" charset="0"/>
                </a:rPr>
                <a:t>Part1: HTTP server</a:t>
              </a:r>
              <a:endParaRPr lang="en-US" altLang="zh-SG" sz="3200" b="1" dirty="0">
                <a:solidFill>
                  <a:srgbClr val="5F2C09"/>
                </a:solidFill>
                <a:latin typeface="Times New Roman" panose="02020603050405020304" pitchFamily="18" charset="0"/>
                <a:cs typeface="Times New Roman" panose="02020603050405020304" pitchFamily="18" charset="0"/>
              </a:endParaRPr>
            </a:p>
          </p:txBody>
        </p:sp>
      </p:grpSp>
      <p:sp>
        <p:nvSpPr>
          <p:cNvPr id="17" name="文本框 16"/>
          <p:cNvSpPr txBox="1"/>
          <p:nvPr userDrawn="1"/>
        </p:nvSpPr>
        <p:spPr>
          <a:xfrm>
            <a:off x="758560" y="1312044"/>
            <a:ext cx="10508625" cy="4789558"/>
          </a:xfrm>
          <a:prstGeom prst="rect">
            <a:avLst/>
          </a:prstGeom>
        </p:spPr>
        <p:txBody>
          <a:bodyPr wrap="square" rtlCol="0">
            <a:noAutofit/>
          </a:bodyPr>
          <a:p>
            <a:r>
              <a:rPr lang="en-US" altLang="zh-CN" sz="2800" b="1"/>
              <a:t>Resolve Request Routing </a:t>
            </a:r>
            <a:endParaRPr lang="en-US" altLang="zh-CN" sz="2800" b="1"/>
          </a:p>
          <a:p>
            <a:endParaRPr lang="en-US" altLang="zh-CN" sz="2800" b="1"/>
          </a:p>
          <a:p>
            <a:r>
              <a:rPr lang="en-US" altLang="zh-CN" sz="240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1. GET Request </a:t>
            </a:r>
            <a:endParaRPr lang="en-US" altLang="zh-CN" sz="240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altLang="zh-CN" sz="240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consider filed ?</a:t>
            </a:r>
            <a:r>
              <a:rPr lang="en-US" altLang="zh-CN" sz="24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SUSTech-HTTP=0/1</a:t>
            </a:r>
            <a:r>
              <a:rPr lang="en-US" altLang="zh-CN" sz="240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if Path point to folder</a:t>
            </a:r>
            <a:endParaRPr lang="en-US" altLang="zh-CN" sz="240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altLang="zh-CN" sz="240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consider the case not include </a:t>
            </a:r>
            <a:r>
              <a:rPr lang="en-US" altLang="zh-CN" sz="24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SUSTech-HTTP</a:t>
            </a:r>
            <a:r>
              <a:rPr lang="en-US" altLang="zh-CN" sz="240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and Path point to folder, default to return a HTML File</a:t>
            </a:r>
            <a:endParaRPr lang="en-US" altLang="zh-CN" sz="240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altLang="zh-CN" sz="240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if point to a file, just return the file, Path can not have argument SUSTech-HTTP</a:t>
            </a:r>
            <a:endParaRPr lang="en-US" altLang="zh-CN" sz="240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US" altLang="zh-CN" sz="240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1">
            <a:extLst>
              <a:ext uri="{28A0092B-C50C-407E-A947-70E740481C1C}">
                <a14:useLocalDpi xmlns:a14="http://schemas.microsoft.com/office/drawing/2010/main" val="0"/>
              </a:ext>
            </a:extLst>
          </a:blip>
          <a:srcRect l="24300" t="40306" r="23627" b="40661"/>
          <a:stretch>
            <a:fillRect/>
          </a:stretch>
        </p:blipFill>
        <p:spPr>
          <a:xfrm>
            <a:off x="9367365" y="272202"/>
            <a:ext cx="2484934" cy="641827"/>
          </a:xfrm>
          <a:prstGeom prst="rect">
            <a:avLst/>
          </a:prstGeom>
        </p:spPr>
      </p:pic>
      <p:grpSp>
        <p:nvGrpSpPr>
          <p:cNvPr id="4" name="组合 3"/>
          <p:cNvGrpSpPr/>
          <p:nvPr/>
        </p:nvGrpSpPr>
        <p:grpSpPr>
          <a:xfrm>
            <a:off x="434903" y="329254"/>
            <a:ext cx="5847704" cy="583565"/>
            <a:chOff x="434903" y="329254"/>
            <a:chExt cx="5847704" cy="583565"/>
          </a:xfrm>
        </p:grpSpPr>
        <p:grpSp>
          <p:nvGrpSpPr>
            <p:cNvPr id="7" name="组合 6"/>
            <p:cNvGrpSpPr/>
            <p:nvPr/>
          </p:nvGrpSpPr>
          <p:grpSpPr>
            <a:xfrm>
              <a:off x="434903" y="418808"/>
              <a:ext cx="482808" cy="432771"/>
              <a:chOff x="7977188" y="1874838"/>
              <a:chExt cx="1439863" cy="1290638"/>
            </a:xfrm>
          </p:grpSpPr>
          <p:sp>
            <p:nvSpPr>
              <p:cNvPr id="8" name="Oval 1298"/>
              <p:cNvSpPr>
                <a:spLocks noChangeArrowheads="1"/>
              </p:cNvSpPr>
              <p:nvPr/>
            </p:nvSpPr>
            <p:spPr bwMode="auto">
              <a:xfrm>
                <a:off x="8124826" y="2001838"/>
                <a:ext cx="119063" cy="120650"/>
              </a:xfrm>
              <a:prstGeom prst="ellipse">
                <a:avLst/>
              </a:prstGeom>
              <a:noFill/>
              <a:ln w="28575" cap="rnd">
                <a:solidFill>
                  <a:schemeClr val="accent2">
                    <a:lumMod val="50000"/>
                  </a:schemeClr>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9" name="Freeform 1299"/>
              <p:cNvSpPr/>
              <p:nvPr/>
            </p:nvSpPr>
            <p:spPr bwMode="auto">
              <a:xfrm>
                <a:off x="8942388" y="1979613"/>
                <a:ext cx="331788" cy="330200"/>
              </a:xfrm>
              <a:custGeom>
                <a:avLst/>
                <a:gdLst>
                  <a:gd name="T0" fmla="*/ 44 w 88"/>
                  <a:gd name="T1" fmla="*/ 0 h 88"/>
                  <a:gd name="T2" fmla="*/ 88 w 88"/>
                  <a:gd name="T3" fmla="*/ 44 h 88"/>
                  <a:gd name="T4" fmla="*/ 44 w 88"/>
                  <a:gd name="T5" fmla="*/ 88 h 88"/>
                  <a:gd name="T6" fmla="*/ 0 w 88"/>
                  <a:gd name="T7" fmla="*/ 44 h 88"/>
                  <a:gd name="T8" fmla="*/ 44 w 88"/>
                  <a:gd name="T9" fmla="*/ 0 h 88"/>
                </a:gdLst>
                <a:ahLst/>
                <a:cxnLst>
                  <a:cxn ang="0">
                    <a:pos x="T0" y="T1"/>
                  </a:cxn>
                  <a:cxn ang="0">
                    <a:pos x="T2" y="T3"/>
                  </a:cxn>
                  <a:cxn ang="0">
                    <a:pos x="T4" y="T5"/>
                  </a:cxn>
                  <a:cxn ang="0">
                    <a:pos x="T6" y="T7"/>
                  </a:cxn>
                  <a:cxn ang="0">
                    <a:pos x="T8" y="T9"/>
                  </a:cxn>
                </a:cxnLst>
                <a:rect l="0" t="0" r="r" b="b"/>
                <a:pathLst>
                  <a:path w="88" h="88">
                    <a:moveTo>
                      <a:pt x="44" y="0"/>
                    </a:moveTo>
                    <a:cubicBezTo>
                      <a:pt x="68" y="0"/>
                      <a:pt x="88" y="19"/>
                      <a:pt x="88" y="44"/>
                    </a:cubicBezTo>
                    <a:cubicBezTo>
                      <a:pt x="88" y="68"/>
                      <a:pt x="68" y="88"/>
                      <a:pt x="44" y="88"/>
                    </a:cubicBezTo>
                    <a:cubicBezTo>
                      <a:pt x="20" y="88"/>
                      <a:pt x="0" y="68"/>
                      <a:pt x="0" y="44"/>
                    </a:cubicBezTo>
                    <a:cubicBezTo>
                      <a:pt x="0" y="20"/>
                      <a:pt x="19" y="0"/>
                      <a:pt x="44" y="0"/>
                    </a:cubicBezTo>
                    <a:close/>
                  </a:path>
                </a:pathLst>
              </a:custGeom>
              <a:noFill/>
              <a:ln w="28575" cap="rnd">
                <a:solidFill>
                  <a:schemeClr val="accent2">
                    <a:lumMod val="50000"/>
                  </a:schemeClr>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Freeform 1300"/>
              <p:cNvSpPr/>
              <p:nvPr/>
            </p:nvSpPr>
            <p:spPr bwMode="auto">
              <a:xfrm>
                <a:off x="8131176" y="1993901"/>
                <a:ext cx="1173163" cy="1171575"/>
              </a:xfrm>
              <a:custGeom>
                <a:avLst/>
                <a:gdLst>
                  <a:gd name="T0" fmla="*/ 308 w 312"/>
                  <a:gd name="T1" fmla="*/ 121 h 312"/>
                  <a:gd name="T2" fmla="*/ 312 w 312"/>
                  <a:gd name="T3" fmla="*/ 155 h 312"/>
                  <a:gd name="T4" fmla="*/ 156 w 312"/>
                  <a:gd name="T5" fmla="*/ 312 h 312"/>
                  <a:gd name="T6" fmla="*/ 0 w 312"/>
                  <a:gd name="T7" fmla="*/ 156 h 312"/>
                  <a:gd name="T8" fmla="*/ 155 w 312"/>
                  <a:gd name="T9" fmla="*/ 0 h 312"/>
                  <a:gd name="T10" fmla="*/ 223 w 312"/>
                  <a:gd name="T11" fmla="*/ 15 h 312"/>
                </a:gdLst>
                <a:ahLst/>
                <a:cxnLst>
                  <a:cxn ang="0">
                    <a:pos x="T0" y="T1"/>
                  </a:cxn>
                  <a:cxn ang="0">
                    <a:pos x="T2" y="T3"/>
                  </a:cxn>
                  <a:cxn ang="0">
                    <a:pos x="T4" y="T5"/>
                  </a:cxn>
                  <a:cxn ang="0">
                    <a:pos x="T6" y="T7"/>
                  </a:cxn>
                  <a:cxn ang="0">
                    <a:pos x="T8" y="T9"/>
                  </a:cxn>
                  <a:cxn ang="0">
                    <a:pos x="T10" y="T11"/>
                  </a:cxn>
                </a:cxnLst>
                <a:rect l="0" t="0" r="r" b="b"/>
                <a:pathLst>
                  <a:path w="312" h="312">
                    <a:moveTo>
                      <a:pt x="308" y="121"/>
                    </a:moveTo>
                    <a:cubicBezTo>
                      <a:pt x="310" y="132"/>
                      <a:pt x="312" y="144"/>
                      <a:pt x="312" y="155"/>
                    </a:cubicBezTo>
                    <a:cubicBezTo>
                      <a:pt x="312" y="242"/>
                      <a:pt x="242" y="312"/>
                      <a:pt x="156" y="312"/>
                    </a:cubicBezTo>
                    <a:cubicBezTo>
                      <a:pt x="70" y="312"/>
                      <a:pt x="0" y="242"/>
                      <a:pt x="0" y="156"/>
                    </a:cubicBezTo>
                    <a:cubicBezTo>
                      <a:pt x="0" y="70"/>
                      <a:pt x="69" y="0"/>
                      <a:pt x="155" y="0"/>
                    </a:cubicBezTo>
                    <a:cubicBezTo>
                      <a:pt x="180" y="0"/>
                      <a:pt x="203" y="5"/>
                      <a:pt x="223" y="15"/>
                    </a:cubicBezTo>
                  </a:path>
                </a:pathLst>
              </a:custGeom>
              <a:noFill/>
              <a:ln w="28575" cap="rnd">
                <a:solidFill>
                  <a:schemeClr val="accent2">
                    <a:lumMod val="50000"/>
                  </a:schemeClr>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1" name="Freeform 1301"/>
              <p:cNvSpPr/>
              <p:nvPr/>
            </p:nvSpPr>
            <p:spPr bwMode="auto">
              <a:xfrm>
                <a:off x="7977188" y="2224088"/>
                <a:ext cx="1439863" cy="746125"/>
              </a:xfrm>
              <a:custGeom>
                <a:avLst/>
                <a:gdLst>
                  <a:gd name="T0" fmla="*/ 353 w 383"/>
                  <a:gd name="T1" fmla="*/ 96 h 199"/>
                  <a:gd name="T2" fmla="*/ 377 w 383"/>
                  <a:gd name="T3" fmla="*/ 154 h 199"/>
                  <a:gd name="T4" fmla="*/ 171 w 383"/>
                  <a:gd name="T5" fmla="*/ 165 h 199"/>
                  <a:gd name="T6" fmla="*/ 13 w 383"/>
                  <a:gd name="T7" fmla="*/ 32 h 199"/>
                  <a:gd name="T8" fmla="*/ 73 w 383"/>
                  <a:gd name="T9" fmla="*/ 0 h 199"/>
                </a:gdLst>
                <a:ahLst/>
                <a:cxnLst>
                  <a:cxn ang="0">
                    <a:pos x="T0" y="T1"/>
                  </a:cxn>
                  <a:cxn ang="0">
                    <a:pos x="T2" y="T3"/>
                  </a:cxn>
                  <a:cxn ang="0">
                    <a:pos x="T4" y="T5"/>
                  </a:cxn>
                  <a:cxn ang="0">
                    <a:pos x="T6" y="T7"/>
                  </a:cxn>
                  <a:cxn ang="0">
                    <a:pos x="T8" y="T9"/>
                  </a:cxn>
                </a:cxnLst>
                <a:rect l="0" t="0" r="r" b="b"/>
                <a:pathLst>
                  <a:path w="383" h="199">
                    <a:moveTo>
                      <a:pt x="353" y="96"/>
                    </a:moveTo>
                    <a:cubicBezTo>
                      <a:pt x="373" y="117"/>
                      <a:pt x="383" y="137"/>
                      <a:pt x="377" y="154"/>
                    </a:cubicBezTo>
                    <a:cubicBezTo>
                      <a:pt x="364" y="194"/>
                      <a:pt x="271" y="199"/>
                      <a:pt x="171" y="165"/>
                    </a:cubicBezTo>
                    <a:cubicBezTo>
                      <a:pt x="70" y="131"/>
                      <a:pt x="0" y="72"/>
                      <a:pt x="13" y="32"/>
                    </a:cubicBezTo>
                    <a:cubicBezTo>
                      <a:pt x="19" y="14"/>
                      <a:pt x="41" y="3"/>
                      <a:pt x="73" y="0"/>
                    </a:cubicBezTo>
                  </a:path>
                </a:pathLst>
              </a:custGeom>
              <a:noFill/>
              <a:ln w="28575" cap="rnd">
                <a:solidFill>
                  <a:schemeClr val="accent2">
                    <a:lumMod val="50000"/>
                  </a:schemeClr>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2" name="Freeform 1302"/>
              <p:cNvSpPr/>
              <p:nvPr/>
            </p:nvSpPr>
            <p:spPr bwMode="auto">
              <a:xfrm>
                <a:off x="8507413" y="2625726"/>
                <a:ext cx="52388" cy="22225"/>
              </a:xfrm>
              <a:custGeom>
                <a:avLst/>
                <a:gdLst>
                  <a:gd name="T0" fmla="*/ 14 w 14"/>
                  <a:gd name="T1" fmla="*/ 6 h 6"/>
                  <a:gd name="T2" fmla="*/ 0 w 14"/>
                  <a:gd name="T3" fmla="*/ 0 h 6"/>
                </a:gdLst>
                <a:ahLst/>
                <a:cxnLst>
                  <a:cxn ang="0">
                    <a:pos x="T0" y="T1"/>
                  </a:cxn>
                  <a:cxn ang="0">
                    <a:pos x="T2" y="T3"/>
                  </a:cxn>
                </a:cxnLst>
                <a:rect l="0" t="0" r="r" b="b"/>
                <a:pathLst>
                  <a:path w="14" h="6">
                    <a:moveTo>
                      <a:pt x="14" y="6"/>
                    </a:moveTo>
                    <a:cubicBezTo>
                      <a:pt x="9" y="4"/>
                      <a:pt x="5" y="2"/>
                      <a:pt x="0" y="0"/>
                    </a:cubicBezTo>
                  </a:path>
                </a:pathLst>
              </a:custGeom>
              <a:noFill/>
              <a:ln w="28575" cap="rnd">
                <a:solidFill>
                  <a:schemeClr val="accent2">
                    <a:lumMod val="50000"/>
                  </a:schemeClr>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3" name="Freeform 1303"/>
              <p:cNvSpPr/>
              <p:nvPr/>
            </p:nvSpPr>
            <p:spPr bwMode="auto">
              <a:xfrm>
                <a:off x="8680451" y="2692401"/>
                <a:ext cx="481013" cy="87313"/>
              </a:xfrm>
              <a:custGeom>
                <a:avLst/>
                <a:gdLst>
                  <a:gd name="T0" fmla="*/ 128 w 128"/>
                  <a:gd name="T1" fmla="*/ 22 h 23"/>
                  <a:gd name="T2" fmla="*/ 0 w 128"/>
                  <a:gd name="T3" fmla="*/ 0 h 23"/>
                </a:gdLst>
                <a:ahLst/>
                <a:cxnLst>
                  <a:cxn ang="0">
                    <a:pos x="T0" y="T1"/>
                  </a:cxn>
                  <a:cxn ang="0">
                    <a:pos x="T2" y="T3"/>
                  </a:cxn>
                </a:cxnLst>
                <a:rect l="0" t="0" r="r" b="b"/>
                <a:pathLst>
                  <a:path w="128" h="23">
                    <a:moveTo>
                      <a:pt x="128" y="22"/>
                    </a:moveTo>
                    <a:cubicBezTo>
                      <a:pt x="92" y="23"/>
                      <a:pt x="47" y="16"/>
                      <a:pt x="0" y="0"/>
                    </a:cubicBezTo>
                  </a:path>
                </a:pathLst>
              </a:custGeom>
              <a:noFill/>
              <a:ln w="28575" cap="rnd">
                <a:solidFill>
                  <a:schemeClr val="accent2">
                    <a:lumMod val="50000"/>
                  </a:schemeClr>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4" name="Freeform 1304"/>
              <p:cNvSpPr/>
              <p:nvPr/>
            </p:nvSpPr>
            <p:spPr bwMode="auto">
              <a:xfrm>
                <a:off x="9109076" y="1874838"/>
                <a:ext cx="269875" cy="536575"/>
              </a:xfrm>
              <a:custGeom>
                <a:avLst/>
                <a:gdLst>
                  <a:gd name="T0" fmla="*/ 0 w 72"/>
                  <a:gd name="T1" fmla="*/ 0 h 143"/>
                  <a:gd name="T2" fmla="*/ 72 w 72"/>
                  <a:gd name="T3" fmla="*/ 72 h 143"/>
                  <a:gd name="T4" fmla="*/ 41 w 72"/>
                  <a:gd name="T5" fmla="*/ 131 h 143"/>
                  <a:gd name="T6" fmla="*/ 7 w 72"/>
                  <a:gd name="T7" fmla="*/ 143 h 143"/>
                </a:gdLst>
                <a:ahLst/>
                <a:cxnLst>
                  <a:cxn ang="0">
                    <a:pos x="T0" y="T1"/>
                  </a:cxn>
                  <a:cxn ang="0">
                    <a:pos x="T2" y="T3"/>
                  </a:cxn>
                  <a:cxn ang="0">
                    <a:pos x="T4" y="T5"/>
                  </a:cxn>
                  <a:cxn ang="0">
                    <a:pos x="T6" y="T7"/>
                  </a:cxn>
                </a:cxnLst>
                <a:rect l="0" t="0" r="r" b="b"/>
                <a:pathLst>
                  <a:path w="72" h="143">
                    <a:moveTo>
                      <a:pt x="0" y="0"/>
                    </a:moveTo>
                    <a:cubicBezTo>
                      <a:pt x="39" y="0"/>
                      <a:pt x="72" y="32"/>
                      <a:pt x="72" y="72"/>
                    </a:cubicBezTo>
                    <a:cubicBezTo>
                      <a:pt x="72" y="96"/>
                      <a:pt x="60" y="118"/>
                      <a:pt x="41" y="131"/>
                    </a:cubicBezTo>
                    <a:cubicBezTo>
                      <a:pt x="31" y="138"/>
                      <a:pt x="20" y="142"/>
                      <a:pt x="7" y="143"/>
                    </a:cubicBezTo>
                  </a:path>
                </a:pathLst>
              </a:custGeom>
              <a:noFill/>
              <a:ln w="28575" cap="rnd">
                <a:solidFill>
                  <a:schemeClr val="accent2">
                    <a:lumMod val="50000"/>
                  </a:schemeClr>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5" name="Freeform 1305"/>
              <p:cNvSpPr/>
              <p:nvPr/>
            </p:nvSpPr>
            <p:spPr bwMode="auto">
              <a:xfrm>
                <a:off x="8996363" y="2389188"/>
                <a:ext cx="41275" cy="14288"/>
              </a:xfrm>
              <a:custGeom>
                <a:avLst/>
                <a:gdLst>
                  <a:gd name="T0" fmla="*/ 11 w 11"/>
                  <a:gd name="T1" fmla="*/ 4 h 4"/>
                  <a:gd name="T2" fmla="*/ 0 w 11"/>
                  <a:gd name="T3" fmla="*/ 0 h 4"/>
                </a:gdLst>
                <a:ahLst/>
                <a:cxnLst>
                  <a:cxn ang="0">
                    <a:pos x="T0" y="T1"/>
                  </a:cxn>
                  <a:cxn ang="0">
                    <a:pos x="T2" y="T3"/>
                  </a:cxn>
                </a:cxnLst>
                <a:rect l="0" t="0" r="r" b="b"/>
                <a:pathLst>
                  <a:path w="11" h="4">
                    <a:moveTo>
                      <a:pt x="11" y="4"/>
                    </a:moveTo>
                    <a:cubicBezTo>
                      <a:pt x="7" y="3"/>
                      <a:pt x="3" y="2"/>
                      <a:pt x="0" y="0"/>
                    </a:cubicBezTo>
                  </a:path>
                </a:pathLst>
              </a:custGeom>
              <a:noFill/>
              <a:ln w="28575" cap="rnd">
                <a:solidFill>
                  <a:schemeClr val="accent2">
                    <a:lumMod val="50000"/>
                  </a:schemeClr>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grpSp>
        <p:sp>
          <p:nvSpPr>
            <p:cNvPr id="16" name="文本框 15"/>
            <p:cNvSpPr txBox="1"/>
            <p:nvPr/>
          </p:nvSpPr>
          <p:spPr>
            <a:xfrm>
              <a:off x="935810" y="329254"/>
              <a:ext cx="5346797" cy="583565"/>
            </a:xfrm>
            <a:prstGeom prst="rect">
              <a:avLst/>
            </a:prstGeom>
            <a:noFill/>
          </p:spPr>
          <p:txBody>
            <a:bodyPr wrap="square" rtlCol="0">
              <a:spAutoFit/>
            </a:bodyPr>
            <a:lstStyle/>
            <a:p>
              <a:r>
                <a:rPr lang="en-US" altLang="zh-SG" sz="3200" b="1" dirty="0">
                  <a:solidFill>
                    <a:srgbClr val="5F2C09"/>
                  </a:solidFill>
                  <a:latin typeface="Times New Roman" panose="02020603050405020304" pitchFamily="18" charset="0"/>
                  <a:cs typeface="Times New Roman" panose="02020603050405020304" pitchFamily="18" charset="0"/>
                </a:rPr>
                <a:t>Part1: HTTP server</a:t>
              </a:r>
              <a:endParaRPr lang="en-US" altLang="zh-SG" sz="3200" b="1" dirty="0">
                <a:solidFill>
                  <a:srgbClr val="5F2C09"/>
                </a:solidFill>
                <a:latin typeface="Times New Roman" panose="02020603050405020304" pitchFamily="18" charset="0"/>
                <a:cs typeface="Times New Roman" panose="02020603050405020304" pitchFamily="18" charset="0"/>
              </a:endParaRPr>
            </a:p>
          </p:txBody>
        </p:sp>
      </p:grpSp>
      <p:sp>
        <p:nvSpPr>
          <p:cNvPr id="17" name="文本框 16"/>
          <p:cNvSpPr txBox="1"/>
          <p:nvPr userDrawn="1"/>
        </p:nvSpPr>
        <p:spPr>
          <a:xfrm>
            <a:off x="758560" y="1312044"/>
            <a:ext cx="10508625" cy="4789558"/>
          </a:xfrm>
          <a:prstGeom prst="rect">
            <a:avLst/>
          </a:prstGeom>
        </p:spPr>
        <p:txBody>
          <a:bodyPr wrap="square" rtlCol="0">
            <a:noAutofit/>
          </a:bodyPr>
          <a:p>
            <a:r>
              <a:rPr lang="en-US" altLang="zh-CN" sz="2800" b="1"/>
              <a:t>Resolve Request Routing </a:t>
            </a:r>
            <a:endParaRPr lang="en-US" altLang="zh-CN" sz="2800" b="1"/>
          </a:p>
          <a:p>
            <a:endParaRPr lang="en-US" altLang="zh-CN" sz="2800" b="1"/>
          </a:p>
          <a:p>
            <a:pPr indent="0">
              <a:buFont typeface="Arial" panose="020B0604020202020204" pitchFamily="34" charset="0"/>
              <a:buNone/>
            </a:pPr>
            <a:r>
              <a:rPr lang="en-US" altLang="zh-CN" sz="240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2. POST Request</a:t>
            </a:r>
            <a:endParaRPr lang="en-US" altLang="zh-CN" sz="240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altLang="zh-CN" sz="240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the path of </a:t>
            </a:r>
            <a:r>
              <a:rPr lang="en-US" altLang="zh-CN" sz="24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upload and delete</a:t>
            </a:r>
            <a:r>
              <a:rPr lang="en-US" altLang="zh-CN" sz="240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must point to a file and must have argument(path)</a:t>
            </a:r>
            <a:endParaRPr lang="en-US" altLang="zh-CN" sz="240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altLang="zh-CN" sz="240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the path of </a:t>
            </a:r>
            <a:r>
              <a:rPr lang="en-US" altLang="zh-CN" sz="24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addDirectory </a:t>
            </a:r>
            <a:r>
              <a:rPr lang="en-US" altLang="zh-CN" sz="240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(our function)</a:t>
            </a:r>
            <a:r>
              <a:rPr lang="en-US" altLang="zh-CN" sz="240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must point to a folder and must have two parameters( path and directory name)</a:t>
            </a:r>
            <a:endParaRPr lang="en-US" altLang="zh-CN" sz="240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altLang="zh-CN" sz="240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the path of </a:t>
            </a:r>
            <a:r>
              <a:rPr lang="en-US" altLang="zh-CN" sz="24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rename </a:t>
            </a:r>
            <a:r>
              <a:rPr lang="en-US" altLang="zh-CN" sz="240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(our function) </a:t>
            </a:r>
            <a:r>
              <a:rPr lang="en-US" altLang="zh-CN" sz="240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can be both and must have two parameters (path and new name)</a:t>
            </a:r>
            <a:endParaRPr lang="en-US" altLang="zh-CN" sz="240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US" altLang="zh-CN" sz="240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1">
            <a:extLst>
              <a:ext uri="{28A0092B-C50C-407E-A947-70E740481C1C}">
                <a14:useLocalDpi xmlns:a14="http://schemas.microsoft.com/office/drawing/2010/main" val="0"/>
              </a:ext>
            </a:extLst>
          </a:blip>
          <a:srcRect l="24300" t="40306" r="23627" b="40661"/>
          <a:stretch>
            <a:fillRect/>
          </a:stretch>
        </p:blipFill>
        <p:spPr>
          <a:xfrm>
            <a:off x="9367365" y="272202"/>
            <a:ext cx="2484934" cy="641827"/>
          </a:xfrm>
          <a:prstGeom prst="rect">
            <a:avLst/>
          </a:prstGeom>
        </p:spPr>
      </p:pic>
      <p:grpSp>
        <p:nvGrpSpPr>
          <p:cNvPr id="4" name="组合 3"/>
          <p:cNvGrpSpPr/>
          <p:nvPr/>
        </p:nvGrpSpPr>
        <p:grpSpPr>
          <a:xfrm>
            <a:off x="434903" y="329254"/>
            <a:ext cx="5847704" cy="583565"/>
            <a:chOff x="434903" y="329254"/>
            <a:chExt cx="5847704" cy="583565"/>
          </a:xfrm>
        </p:grpSpPr>
        <p:grpSp>
          <p:nvGrpSpPr>
            <p:cNvPr id="7" name="组合 6"/>
            <p:cNvGrpSpPr/>
            <p:nvPr/>
          </p:nvGrpSpPr>
          <p:grpSpPr>
            <a:xfrm>
              <a:off x="434903" y="418808"/>
              <a:ext cx="482808" cy="432771"/>
              <a:chOff x="7977188" y="1874838"/>
              <a:chExt cx="1439863" cy="1290638"/>
            </a:xfrm>
          </p:grpSpPr>
          <p:sp>
            <p:nvSpPr>
              <p:cNvPr id="8" name="Oval 1298"/>
              <p:cNvSpPr>
                <a:spLocks noChangeArrowheads="1"/>
              </p:cNvSpPr>
              <p:nvPr/>
            </p:nvSpPr>
            <p:spPr bwMode="auto">
              <a:xfrm>
                <a:off x="8124826" y="2001838"/>
                <a:ext cx="119063" cy="120650"/>
              </a:xfrm>
              <a:prstGeom prst="ellipse">
                <a:avLst/>
              </a:prstGeom>
              <a:noFill/>
              <a:ln w="28575" cap="rnd">
                <a:solidFill>
                  <a:schemeClr val="accent2">
                    <a:lumMod val="50000"/>
                  </a:schemeClr>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9" name="Freeform 1299"/>
              <p:cNvSpPr/>
              <p:nvPr/>
            </p:nvSpPr>
            <p:spPr bwMode="auto">
              <a:xfrm>
                <a:off x="8942388" y="1979613"/>
                <a:ext cx="331788" cy="330200"/>
              </a:xfrm>
              <a:custGeom>
                <a:avLst/>
                <a:gdLst>
                  <a:gd name="T0" fmla="*/ 44 w 88"/>
                  <a:gd name="T1" fmla="*/ 0 h 88"/>
                  <a:gd name="T2" fmla="*/ 88 w 88"/>
                  <a:gd name="T3" fmla="*/ 44 h 88"/>
                  <a:gd name="T4" fmla="*/ 44 w 88"/>
                  <a:gd name="T5" fmla="*/ 88 h 88"/>
                  <a:gd name="T6" fmla="*/ 0 w 88"/>
                  <a:gd name="T7" fmla="*/ 44 h 88"/>
                  <a:gd name="T8" fmla="*/ 44 w 88"/>
                  <a:gd name="T9" fmla="*/ 0 h 88"/>
                </a:gdLst>
                <a:ahLst/>
                <a:cxnLst>
                  <a:cxn ang="0">
                    <a:pos x="T0" y="T1"/>
                  </a:cxn>
                  <a:cxn ang="0">
                    <a:pos x="T2" y="T3"/>
                  </a:cxn>
                  <a:cxn ang="0">
                    <a:pos x="T4" y="T5"/>
                  </a:cxn>
                  <a:cxn ang="0">
                    <a:pos x="T6" y="T7"/>
                  </a:cxn>
                  <a:cxn ang="0">
                    <a:pos x="T8" y="T9"/>
                  </a:cxn>
                </a:cxnLst>
                <a:rect l="0" t="0" r="r" b="b"/>
                <a:pathLst>
                  <a:path w="88" h="88">
                    <a:moveTo>
                      <a:pt x="44" y="0"/>
                    </a:moveTo>
                    <a:cubicBezTo>
                      <a:pt x="68" y="0"/>
                      <a:pt x="88" y="19"/>
                      <a:pt x="88" y="44"/>
                    </a:cubicBezTo>
                    <a:cubicBezTo>
                      <a:pt x="88" y="68"/>
                      <a:pt x="68" y="88"/>
                      <a:pt x="44" y="88"/>
                    </a:cubicBezTo>
                    <a:cubicBezTo>
                      <a:pt x="20" y="88"/>
                      <a:pt x="0" y="68"/>
                      <a:pt x="0" y="44"/>
                    </a:cubicBezTo>
                    <a:cubicBezTo>
                      <a:pt x="0" y="20"/>
                      <a:pt x="19" y="0"/>
                      <a:pt x="44" y="0"/>
                    </a:cubicBezTo>
                    <a:close/>
                  </a:path>
                </a:pathLst>
              </a:custGeom>
              <a:noFill/>
              <a:ln w="28575" cap="rnd">
                <a:solidFill>
                  <a:schemeClr val="accent2">
                    <a:lumMod val="50000"/>
                  </a:schemeClr>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Freeform 1300"/>
              <p:cNvSpPr/>
              <p:nvPr/>
            </p:nvSpPr>
            <p:spPr bwMode="auto">
              <a:xfrm>
                <a:off x="8131176" y="1993901"/>
                <a:ext cx="1173163" cy="1171575"/>
              </a:xfrm>
              <a:custGeom>
                <a:avLst/>
                <a:gdLst>
                  <a:gd name="T0" fmla="*/ 308 w 312"/>
                  <a:gd name="T1" fmla="*/ 121 h 312"/>
                  <a:gd name="T2" fmla="*/ 312 w 312"/>
                  <a:gd name="T3" fmla="*/ 155 h 312"/>
                  <a:gd name="T4" fmla="*/ 156 w 312"/>
                  <a:gd name="T5" fmla="*/ 312 h 312"/>
                  <a:gd name="T6" fmla="*/ 0 w 312"/>
                  <a:gd name="T7" fmla="*/ 156 h 312"/>
                  <a:gd name="T8" fmla="*/ 155 w 312"/>
                  <a:gd name="T9" fmla="*/ 0 h 312"/>
                  <a:gd name="T10" fmla="*/ 223 w 312"/>
                  <a:gd name="T11" fmla="*/ 15 h 312"/>
                </a:gdLst>
                <a:ahLst/>
                <a:cxnLst>
                  <a:cxn ang="0">
                    <a:pos x="T0" y="T1"/>
                  </a:cxn>
                  <a:cxn ang="0">
                    <a:pos x="T2" y="T3"/>
                  </a:cxn>
                  <a:cxn ang="0">
                    <a:pos x="T4" y="T5"/>
                  </a:cxn>
                  <a:cxn ang="0">
                    <a:pos x="T6" y="T7"/>
                  </a:cxn>
                  <a:cxn ang="0">
                    <a:pos x="T8" y="T9"/>
                  </a:cxn>
                  <a:cxn ang="0">
                    <a:pos x="T10" y="T11"/>
                  </a:cxn>
                </a:cxnLst>
                <a:rect l="0" t="0" r="r" b="b"/>
                <a:pathLst>
                  <a:path w="312" h="312">
                    <a:moveTo>
                      <a:pt x="308" y="121"/>
                    </a:moveTo>
                    <a:cubicBezTo>
                      <a:pt x="310" y="132"/>
                      <a:pt x="312" y="144"/>
                      <a:pt x="312" y="155"/>
                    </a:cubicBezTo>
                    <a:cubicBezTo>
                      <a:pt x="312" y="242"/>
                      <a:pt x="242" y="312"/>
                      <a:pt x="156" y="312"/>
                    </a:cubicBezTo>
                    <a:cubicBezTo>
                      <a:pt x="70" y="312"/>
                      <a:pt x="0" y="242"/>
                      <a:pt x="0" y="156"/>
                    </a:cubicBezTo>
                    <a:cubicBezTo>
                      <a:pt x="0" y="70"/>
                      <a:pt x="69" y="0"/>
                      <a:pt x="155" y="0"/>
                    </a:cubicBezTo>
                    <a:cubicBezTo>
                      <a:pt x="180" y="0"/>
                      <a:pt x="203" y="5"/>
                      <a:pt x="223" y="15"/>
                    </a:cubicBezTo>
                  </a:path>
                </a:pathLst>
              </a:custGeom>
              <a:noFill/>
              <a:ln w="28575" cap="rnd">
                <a:solidFill>
                  <a:schemeClr val="accent2">
                    <a:lumMod val="50000"/>
                  </a:schemeClr>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1" name="Freeform 1301"/>
              <p:cNvSpPr/>
              <p:nvPr/>
            </p:nvSpPr>
            <p:spPr bwMode="auto">
              <a:xfrm>
                <a:off x="7977188" y="2224088"/>
                <a:ext cx="1439863" cy="746125"/>
              </a:xfrm>
              <a:custGeom>
                <a:avLst/>
                <a:gdLst>
                  <a:gd name="T0" fmla="*/ 353 w 383"/>
                  <a:gd name="T1" fmla="*/ 96 h 199"/>
                  <a:gd name="T2" fmla="*/ 377 w 383"/>
                  <a:gd name="T3" fmla="*/ 154 h 199"/>
                  <a:gd name="T4" fmla="*/ 171 w 383"/>
                  <a:gd name="T5" fmla="*/ 165 h 199"/>
                  <a:gd name="T6" fmla="*/ 13 w 383"/>
                  <a:gd name="T7" fmla="*/ 32 h 199"/>
                  <a:gd name="T8" fmla="*/ 73 w 383"/>
                  <a:gd name="T9" fmla="*/ 0 h 199"/>
                </a:gdLst>
                <a:ahLst/>
                <a:cxnLst>
                  <a:cxn ang="0">
                    <a:pos x="T0" y="T1"/>
                  </a:cxn>
                  <a:cxn ang="0">
                    <a:pos x="T2" y="T3"/>
                  </a:cxn>
                  <a:cxn ang="0">
                    <a:pos x="T4" y="T5"/>
                  </a:cxn>
                  <a:cxn ang="0">
                    <a:pos x="T6" y="T7"/>
                  </a:cxn>
                  <a:cxn ang="0">
                    <a:pos x="T8" y="T9"/>
                  </a:cxn>
                </a:cxnLst>
                <a:rect l="0" t="0" r="r" b="b"/>
                <a:pathLst>
                  <a:path w="383" h="199">
                    <a:moveTo>
                      <a:pt x="353" y="96"/>
                    </a:moveTo>
                    <a:cubicBezTo>
                      <a:pt x="373" y="117"/>
                      <a:pt x="383" y="137"/>
                      <a:pt x="377" y="154"/>
                    </a:cubicBezTo>
                    <a:cubicBezTo>
                      <a:pt x="364" y="194"/>
                      <a:pt x="271" y="199"/>
                      <a:pt x="171" y="165"/>
                    </a:cubicBezTo>
                    <a:cubicBezTo>
                      <a:pt x="70" y="131"/>
                      <a:pt x="0" y="72"/>
                      <a:pt x="13" y="32"/>
                    </a:cubicBezTo>
                    <a:cubicBezTo>
                      <a:pt x="19" y="14"/>
                      <a:pt x="41" y="3"/>
                      <a:pt x="73" y="0"/>
                    </a:cubicBezTo>
                  </a:path>
                </a:pathLst>
              </a:custGeom>
              <a:noFill/>
              <a:ln w="28575" cap="rnd">
                <a:solidFill>
                  <a:schemeClr val="accent2">
                    <a:lumMod val="50000"/>
                  </a:schemeClr>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2" name="Freeform 1302"/>
              <p:cNvSpPr/>
              <p:nvPr/>
            </p:nvSpPr>
            <p:spPr bwMode="auto">
              <a:xfrm>
                <a:off x="8507413" y="2625726"/>
                <a:ext cx="52388" cy="22225"/>
              </a:xfrm>
              <a:custGeom>
                <a:avLst/>
                <a:gdLst>
                  <a:gd name="T0" fmla="*/ 14 w 14"/>
                  <a:gd name="T1" fmla="*/ 6 h 6"/>
                  <a:gd name="T2" fmla="*/ 0 w 14"/>
                  <a:gd name="T3" fmla="*/ 0 h 6"/>
                </a:gdLst>
                <a:ahLst/>
                <a:cxnLst>
                  <a:cxn ang="0">
                    <a:pos x="T0" y="T1"/>
                  </a:cxn>
                  <a:cxn ang="0">
                    <a:pos x="T2" y="T3"/>
                  </a:cxn>
                </a:cxnLst>
                <a:rect l="0" t="0" r="r" b="b"/>
                <a:pathLst>
                  <a:path w="14" h="6">
                    <a:moveTo>
                      <a:pt x="14" y="6"/>
                    </a:moveTo>
                    <a:cubicBezTo>
                      <a:pt x="9" y="4"/>
                      <a:pt x="5" y="2"/>
                      <a:pt x="0" y="0"/>
                    </a:cubicBezTo>
                  </a:path>
                </a:pathLst>
              </a:custGeom>
              <a:noFill/>
              <a:ln w="28575" cap="rnd">
                <a:solidFill>
                  <a:schemeClr val="accent2">
                    <a:lumMod val="50000"/>
                  </a:schemeClr>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3" name="Freeform 1303"/>
              <p:cNvSpPr/>
              <p:nvPr/>
            </p:nvSpPr>
            <p:spPr bwMode="auto">
              <a:xfrm>
                <a:off x="8680451" y="2692401"/>
                <a:ext cx="481013" cy="87313"/>
              </a:xfrm>
              <a:custGeom>
                <a:avLst/>
                <a:gdLst>
                  <a:gd name="T0" fmla="*/ 128 w 128"/>
                  <a:gd name="T1" fmla="*/ 22 h 23"/>
                  <a:gd name="T2" fmla="*/ 0 w 128"/>
                  <a:gd name="T3" fmla="*/ 0 h 23"/>
                </a:gdLst>
                <a:ahLst/>
                <a:cxnLst>
                  <a:cxn ang="0">
                    <a:pos x="T0" y="T1"/>
                  </a:cxn>
                  <a:cxn ang="0">
                    <a:pos x="T2" y="T3"/>
                  </a:cxn>
                </a:cxnLst>
                <a:rect l="0" t="0" r="r" b="b"/>
                <a:pathLst>
                  <a:path w="128" h="23">
                    <a:moveTo>
                      <a:pt x="128" y="22"/>
                    </a:moveTo>
                    <a:cubicBezTo>
                      <a:pt x="92" y="23"/>
                      <a:pt x="47" y="16"/>
                      <a:pt x="0" y="0"/>
                    </a:cubicBezTo>
                  </a:path>
                </a:pathLst>
              </a:custGeom>
              <a:noFill/>
              <a:ln w="28575" cap="rnd">
                <a:solidFill>
                  <a:schemeClr val="accent2">
                    <a:lumMod val="50000"/>
                  </a:schemeClr>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4" name="Freeform 1304"/>
              <p:cNvSpPr/>
              <p:nvPr/>
            </p:nvSpPr>
            <p:spPr bwMode="auto">
              <a:xfrm>
                <a:off x="9109076" y="1874838"/>
                <a:ext cx="269875" cy="536575"/>
              </a:xfrm>
              <a:custGeom>
                <a:avLst/>
                <a:gdLst>
                  <a:gd name="T0" fmla="*/ 0 w 72"/>
                  <a:gd name="T1" fmla="*/ 0 h 143"/>
                  <a:gd name="T2" fmla="*/ 72 w 72"/>
                  <a:gd name="T3" fmla="*/ 72 h 143"/>
                  <a:gd name="T4" fmla="*/ 41 w 72"/>
                  <a:gd name="T5" fmla="*/ 131 h 143"/>
                  <a:gd name="T6" fmla="*/ 7 w 72"/>
                  <a:gd name="T7" fmla="*/ 143 h 143"/>
                </a:gdLst>
                <a:ahLst/>
                <a:cxnLst>
                  <a:cxn ang="0">
                    <a:pos x="T0" y="T1"/>
                  </a:cxn>
                  <a:cxn ang="0">
                    <a:pos x="T2" y="T3"/>
                  </a:cxn>
                  <a:cxn ang="0">
                    <a:pos x="T4" y="T5"/>
                  </a:cxn>
                  <a:cxn ang="0">
                    <a:pos x="T6" y="T7"/>
                  </a:cxn>
                </a:cxnLst>
                <a:rect l="0" t="0" r="r" b="b"/>
                <a:pathLst>
                  <a:path w="72" h="143">
                    <a:moveTo>
                      <a:pt x="0" y="0"/>
                    </a:moveTo>
                    <a:cubicBezTo>
                      <a:pt x="39" y="0"/>
                      <a:pt x="72" y="32"/>
                      <a:pt x="72" y="72"/>
                    </a:cubicBezTo>
                    <a:cubicBezTo>
                      <a:pt x="72" y="96"/>
                      <a:pt x="60" y="118"/>
                      <a:pt x="41" y="131"/>
                    </a:cubicBezTo>
                    <a:cubicBezTo>
                      <a:pt x="31" y="138"/>
                      <a:pt x="20" y="142"/>
                      <a:pt x="7" y="143"/>
                    </a:cubicBezTo>
                  </a:path>
                </a:pathLst>
              </a:custGeom>
              <a:noFill/>
              <a:ln w="28575" cap="rnd">
                <a:solidFill>
                  <a:schemeClr val="accent2">
                    <a:lumMod val="50000"/>
                  </a:schemeClr>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5" name="Freeform 1305"/>
              <p:cNvSpPr/>
              <p:nvPr/>
            </p:nvSpPr>
            <p:spPr bwMode="auto">
              <a:xfrm>
                <a:off x="8996363" y="2389188"/>
                <a:ext cx="41275" cy="14288"/>
              </a:xfrm>
              <a:custGeom>
                <a:avLst/>
                <a:gdLst>
                  <a:gd name="T0" fmla="*/ 11 w 11"/>
                  <a:gd name="T1" fmla="*/ 4 h 4"/>
                  <a:gd name="T2" fmla="*/ 0 w 11"/>
                  <a:gd name="T3" fmla="*/ 0 h 4"/>
                </a:gdLst>
                <a:ahLst/>
                <a:cxnLst>
                  <a:cxn ang="0">
                    <a:pos x="T0" y="T1"/>
                  </a:cxn>
                  <a:cxn ang="0">
                    <a:pos x="T2" y="T3"/>
                  </a:cxn>
                </a:cxnLst>
                <a:rect l="0" t="0" r="r" b="b"/>
                <a:pathLst>
                  <a:path w="11" h="4">
                    <a:moveTo>
                      <a:pt x="11" y="4"/>
                    </a:moveTo>
                    <a:cubicBezTo>
                      <a:pt x="7" y="3"/>
                      <a:pt x="3" y="2"/>
                      <a:pt x="0" y="0"/>
                    </a:cubicBezTo>
                  </a:path>
                </a:pathLst>
              </a:custGeom>
              <a:noFill/>
              <a:ln w="28575" cap="rnd">
                <a:solidFill>
                  <a:schemeClr val="accent2">
                    <a:lumMod val="50000"/>
                  </a:schemeClr>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grpSp>
        <p:sp>
          <p:nvSpPr>
            <p:cNvPr id="16" name="文本框 15"/>
            <p:cNvSpPr txBox="1"/>
            <p:nvPr/>
          </p:nvSpPr>
          <p:spPr>
            <a:xfrm>
              <a:off x="935810" y="329254"/>
              <a:ext cx="5346797" cy="583565"/>
            </a:xfrm>
            <a:prstGeom prst="rect">
              <a:avLst/>
            </a:prstGeom>
            <a:noFill/>
          </p:spPr>
          <p:txBody>
            <a:bodyPr wrap="square" rtlCol="0">
              <a:spAutoFit/>
            </a:bodyPr>
            <a:lstStyle/>
            <a:p>
              <a:r>
                <a:rPr lang="en-US" altLang="zh-SG" sz="3200" b="1" dirty="0">
                  <a:solidFill>
                    <a:srgbClr val="5F2C09"/>
                  </a:solidFill>
                  <a:latin typeface="Times New Roman" panose="02020603050405020304" pitchFamily="18" charset="0"/>
                  <a:cs typeface="Times New Roman" panose="02020603050405020304" pitchFamily="18" charset="0"/>
                </a:rPr>
                <a:t>Part1: HTTP server</a:t>
              </a:r>
              <a:endParaRPr lang="en-US" altLang="zh-SG" sz="3200" b="1" dirty="0">
                <a:solidFill>
                  <a:srgbClr val="5F2C09"/>
                </a:solidFill>
                <a:latin typeface="Times New Roman" panose="02020603050405020304" pitchFamily="18" charset="0"/>
                <a:cs typeface="Times New Roman" panose="02020603050405020304" pitchFamily="18" charset="0"/>
              </a:endParaRPr>
            </a:p>
          </p:txBody>
        </p:sp>
      </p:grpSp>
      <p:sp>
        <p:nvSpPr>
          <p:cNvPr id="17" name="文本框 16"/>
          <p:cNvSpPr txBox="1"/>
          <p:nvPr userDrawn="1"/>
        </p:nvSpPr>
        <p:spPr>
          <a:xfrm>
            <a:off x="758560" y="1312044"/>
            <a:ext cx="10508625" cy="4789558"/>
          </a:xfrm>
          <a:prstGeom prst="rect">
            <a:avLst/>
          </a:prstGeom>
        </p:spPr>
        <p:txBody>
          <a:bodyPr wrap="square" rtlCol="0">
            <a:noAutofit/>
          </a:bodyPr>
          <a:p>
            <a:r>
              <a:rPr lang="en-US" altLang="zh-CN" sz="2800" b="1"/>
              <a:t>Resolve Request Routing </a:t>
            </a:r>
            <a:endParaRPr lang="en-US" altLang="zh-CN" sz="2800" b="1"/>
          </a:p>
          <a:p>
            <a:endParaRPr lang="en-US" altLang="zh-CN" sz="2800" b="1"/>
          </a:p>
          <a:p>
            <a:r>
              <a:rPr lang="en-US" altLang="zh-CN" sz="240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3. DELETE Request </a:t>
            </a:r>
            <a:endParaRPr lang="en-US" altLang="zh-CN" sz="240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altLang="zh-CN" sz="240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the path in the URL, and can be file or directory</a:t>
            </a:r>
            <a:endParaRPr lang="en-US" altLang="zh-CN" sz="240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p>
            <a:endParaRPr lang="en-US" altLang="zh-CN" sz="240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US" altLang="zh-CN" sz="240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1">
            <a:extLst>
              <a:ext uri="{28A0092B-C50C-407E-A947-70E740481C1C}">
                <a14:useLocalDpi xmlns:a14="http://schemas.microsoft.com/office/drawing/2010/main" val="0"/>
              </a:ext>
            </a:extLst>
          </a:blip>
          <a:srcRect l="24300" t="40306" r="23627" b="40661"/>
          <a:stretch>
            <a:fillRect/>
          </a:stretch>
        </p:blipFill>
        <p:spPr>
          <a:xfrm>
            <a:off x="9367365" y="272202"/>
            <a:ext cx="2484934" cy="641827"/>
          </a:xfrm>
          <a:prstGeom prst="rect">
            <a:avLst/>
          </a:prstGeom>
        </p:spPr>
      </p:pic>
      <p:grpSp>
        <p:nvGrpSpPr>
          <p:cNvPr id="4" name="组合 3"/>
          <p:cNvGrpSpPr/>
          <p:nvPr/>
        </p:nvGrpSpPr>
        <p:grpSpPr>
          <a:xfrm>
            <a:off x="434903" y="329254"/>
            <a:ext cx="5847704" cy="583565"/>
            <a:chOff x="434903" y="329254"/>
            <a:chExt cx="5847704" cy="583565"/>
          </a:xfrm>
        </p:grpSpPr>
        <p:grpSp>
          <p:nvGrpSpPr>
            <p:cNvPr id="7" name="组合 6"/>
            <p:cNvGrpSpPr/>
            <p:nvPr/>
          </p:nvGrpSpPr>
          <p:grpSpPr>
            <a:xfrm>
              <a:off x="434903" y="418808"/>
              <a:ext cx="482808" cy="432771"/>
              <a:chOff x="7977188" y="1874838"/>
              <a:chExt cx="1439863" cy="1290638"/>
            </a:xfrm>
          </p:grpSpPr>
          <p:sp>
            <p:nvSpPr>
              <p:cNvPr id="8" name="Oval 1298"/>
              <p:cNvSpPr>
                <a:spLocks noChangeArrowheads="1"/>
              </p:cNvSpPr>
              <p:nvPr/>
            </p:nvSpPr>
            <p:spPr bwMode="auto">
              <a:xfrm>
                <a:off x="8124826" y="2001838"/>
                <a:ext cx="119063" cy="120650"/>
              </a:xfrm>
              <a:prstGeom prst="ellipse">
                <a:avLst/>
              </a:prstGeom>
              <a:noFill/>
              <a:ln w="28575" cap="rnd">
                <a:solidFill>
                  <a:schemeClr val="accent2">
                    <a:lumMod val="50000"/>
                  </a:schemeClr>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9" name="Freeform 1299"/>
              <p:cNvSpPr/>
              <p:nvPr/>
            </p:nvSpPr>
            <p:spPr bwMode="auto">
              <a:xfrm>
                <a:off x="8942388" y="1979613"/>
                <a:ext cx="331788" cy="330200"/>
              </a:xfrm>
              <a:custGeom>
                <a:avLst/>
                <a:gdLst>
                  <a:gd name="T0" fmla="*/ 44 w 88"/>
                  <a:gd name="T1" fmla="*/ 0 h 88"/>
                  <a:gd name="T2" fmla="*/ 88 w 88"/>
                  <a:gd name="T3" fmla="*/ 44 h 88"/>
                  <a:gd name="T4" fmla="*/ 44 w 88"/>
                  <a:gd name="T5" fmla="*/ 88 h 88"/>
                  <a:gd name="T6" fmla="*/ 0 w 88"/>
                  <a:gd name="T7" fmla="*/ 44 h 88"/>
                  <a:gd name="T8" fmla="*/ 44 w 88"/>
                  <a:gd name="T9" fmla="*/ 0 h 88"/>
                </a:gdLst>
                <a:ahLst/>
                <a:cxnLst>
                  <a:cxn ang="0">
                    <a:pos x="T0" y="T1"/>
                  </a:cxn>
                  <a:cxn ang="0">
                    <a:pos x="T2" y="T3"/>
                  </a:cxn>
                  <a:cxn ang="0">
                    <a:pos x="T4" y="T5"/>
                  </a:cxn>
                  <a:cxn ang="0">
                    <a:pos x="T6" y="T7"/>
                  </a:cxn>
                  <a:cxn ang="0">
                    <a:pos x="T8" y="T9"/>
                  </a:cxn>
                </a:cxnLst>
                <a:rect l="0" t="0" r="r" b="b"/>
                <a:pathLst>
                  <a:path w="88" h="88">
                    <a:moveTo>
                      <a:pt x="44" y="0"/>
                    </a:moveTo>
                    <a:cubicBezTo>
                      <a:pt x="68" y="0"/>
                      <a:pt x="88" y="19"/>
                      <a:pt x="88" y="44"/>
                    </a:cubicBezTo>
                    <a:cubicBezTo>
                      <a:pt x="88" y="68"/>
                      <a:pt x="68" y="88"/>
                      <a:pt x="44" y="88"/>
                    </a:cubicBezTo>
                    <a:cubicBezTo>
                      <a:pt x="20" y="88"/>
                      <a:pt x="0" y="68"/>
                      <a:pt x="0" y="44"/>
                    </a:cubicBezTo>
                    <a:cubicBezTo>
                      <a:pt x="0" y="20"/>
                      <a:pt x="19" y="0"/>
                      <a:pt x="44" y="0"/>
                    </a:cubicBezTo>
                    <a:close/>
                  </a:path>
                </a:pathLst>
              </a:custGeom>
              <a:noFill/>
              <a:ln w="28575" cap="rnd">
                <a:solidFill>
                  <a:schemeClr val="accent2">
                    <a:lumMod val="50000"/>
                  </a:schemeClr>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Freeform 1300"/>
              <p:cNvSpPr/>
              <p:nvPr/>
            </p:nvSpPr>
            <p:spPr bwMode="auto">
              <a:xfrm>
                <a:off x="8131176" y="1993901"/>
                <a:ext cx="1173163" cy="1171575"/>
              </a:xfrm>
              <a:custGeom>
                <a:avLst/>
                <a:gdLst>
                  <a:gd name="T0" fmla="*/ 308 w 312"/>
                  <a:gd name="T1" fmla="*/ 121 h 312"/>
                  <a:gd name="T2" fmla="*/ 312 w 312"/>
                  <a:gd name="T3" fmla="*/ 155 h 312"/>
                  <a:gd name="T4" fmla="*/ 156 w 312"/>
                  <a:gd name="T5" fmla="*/ 312 h 312"/>
                  <a:gd name="T6" fmla="*/ 0 w 312"/>
                  <a:gd name="T7" fmla="*/ 156 h 312"/>
                  <a:gd name="T8" fmla="*/ 155 w 312"/>
                  <a:gd name="T9" fmla="*/ 0 h 312"/>
                  <a:gd name="T10" fmla="*/ 223 w 312"/>
                  <a:gd name="T11" fmla="*/ 15 h 312"/>
                </a:gdLst>
                <a:ahLst/>
                <a:cxnLst>
                  <a:cxn ang="0">
                    <a:pos x="T0" y="T1"/>
                  </a:cxn>
                  <a:cxn ang="0">
                    <a:pos x="T2" y="T3"/>
                  </a:cxn>
                  <a:cxn ang="0">
                    <a:pos x="T4" y="T5"/>
                  </a:cxn>
                  <a:cxn ang="0">
                    <a:pos x="T6" y="T7"/>
                  </a:cxn>
                  <a:cxn ang="0">
                    <a:pos x="T8" y="T9"/>
                  </a:cxn>
                  <a:cxn ang="0">
                    <a:pos x="T10" y="T11"/>
                  </a:cxn>
                </a:cxnLst>
                <a:rect l="0" t="0" r="r" b="b"/>
                <a:pathLst>
                  <a:path w="312" h="312">
                    <a:moveTo>
                      <a:pt x="308" y="121"/>
                    </a:moveTo>
                    <a:cubicBezTo>
                      <a:pt x="310" y="132"/>
                      <a:pt x="312" y="144"/>
                      <a:pt x="312" y="155"/>
                    </a:cubicBezTo>
                    <a:cubicBezTo>
                      <a:pt x="312" y="242"/>
                      <a:pt x="242" y="312"/>
                      <a:pt x="156" y="312"/>
                    </a:cubicBezTo>
                    <a:cubicBezTo>
                      <a:pt x="70" y="312"/>
                      <a:pt x="0" y="242"/>
                      <a:pt x="0" y="156"/>
                    </a:cubicBezTo>
                    <a:cubicBezTo>
                      <a:pt x="0" y="70"/>
                      <a:pt x="69" y="0"/>
                      <a:pt x="155" y="0"/>
                    </a:cubicBezTo>
                    <a:cubicBezTo>
                      <a:pt x="180" y="0"/>
                      <a:pt x="203" y="5"/>
                      <a:pt x="223" y="15"/>
                    </a:cubicBezTo>
                  </a:path>
                </a:pathLst>
              </a:custGeom>
              <a:noFill/>
              <a:ln w="28575" cap="rnd">
                <a:solidFill>
                  <a:schemeClr val="accent2">
                    <a:lumMod val="50000"/>
                  </a:schemeClr>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1" name="Freeform 1301"/>
              <p:cNvSpPr/>
              <p:nvPr/>
            </p:nvSpPr>
            <p:spPr bwMode="auto">
              <a:xfrm>
                <a:off x="7977188" y="2224088"/>
                <a:ext cx="1439863" cy="746125"/>
              </a:xfrm>
              <a:custGeom>
                <a:avLst/>
                <a:gdLst>
                  <a:gd name="T0" fmla="*/ 353 w 383"/>
                  <a:gd name="T1" fmla="*/ 96 h 199"/>
                  <a:gd name="T2" fmla="*/ 377 w 383"/>
                  <a:gd name="T3" fmla="*/ 154 h 199"/>
                  <a:gd name="T4" fmla="*/ 171 w 383"/>
                  <a:gd name="T5" fmla="*/ 165 h 199"/>
                  <a:gd name="T6" fmla="*/ 13 w 383"/>
                  <a:gd name="T7" fmla="*/ 32 h 199"/>
                  <a:gd name="T8" fmla="*/ 73 w 383"/>
                  <a:gd name="T9" fmla="*/ 0 h 199"/>
                </a:gdLst>
                <a:ahLst/>
                <a:cxnLst>
                  <a:cxn ang="0">
                    <a:pos x="T0" y="T1"/>
                  </a:cxn>
                  <a:cxn ang="0">
                    <a:pos x="T2" y="T3"/>
                  </a:cxn>
                  <a:cxn ang="0">
                    <a:pos x="T4" y="T5"/>
                  </a:cxn>
                  <a:cxn ang="0">
                    <a:pos x="T6" y="T7"/>
                  </a:cxn>
                  <a:cxn ang="0">
                    <a:pos x="T8" y="T9"/>
                  </a:cxn>
                </a:cxnLst>
                <a:rect l="0" t="0" r="r" b="b"/>
                <a:pathLst>
                  <a:path w="383" h="199">
                    <a:moveTo>
                      <a:pt x="353" y="96"/>
                    </a:moveTo>
                    <a:cubicBezTo>
                      <a:pt x="373" y="117"/>
                      <a:pt x="383" y="137"/>
                      <a:pt x="377" y="154"/>
                    </a:cubicBezTo>
                    <a:cubicBezTo>
                      <a:pt x="364" y="194"/>
                      <a:pt x="271" y="199"/>
                      <a:pt x="171" y="165"/>
                    </a:cubicBezTo>
                    <a:cubicBezTo>
                      <a:pt x="70" y="131"/>
                      <a:pt x="0" y="72"/>
                      <a:pt x="13" y="32"/>
                    </a:cubicBezTo>
                    <a:cubicBezTo>
                      <a:pt x="19" y="14"/>
                      <a:pt x="41" y="3"/>
                      <a:pt x="73" y="0"/>
                    </a:cubicBezTo>
                  </a:path>
                </a:pathLst>
              </a:custGeom>
              <a:noFill/>
              <a:ln w="28575" cap="rnd">
                <a:solidFill>
                  <a:schemeClr val="accent2">
                    <a:lumMod val="50000"/>
                  </a:schemeClr>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2" name="Freeform 1302"/>
              <p:cNvSpPr/>
              <p:nvPr/>
            </p:nvSpPr>
            <p:spPr bwMode="auto">
              <a:xfrm>
                <a:off x="8507413" y="2625726"/>
                <a:ext cx="52388" cy="22225"/>
              </a:xfrm>
              <a:custGeom>
                <a:avLst/>
                <a:gdLst>
                  <a:gd name="T0" fmla="*/ 14 w 14"/>
                  <a:gd name="T1" fmla="*/ 6 h 6"/>
                  <a:gd name="T2" fmla="*/ 0 w 14"/>
                  <a:gd name="T3" fmla="*/ 0 h 6"/>
                </a:gdLst>
                <a:ahLst/>
                <a:cxnLst>
                  <a:cxn ang="0">
                    <a:pos x="T0" y="T1"/>
                  </a:cxn>
                  <a:cxn ang="0">
                    <a:pos x="T2" y="T3"/>
                  </a:cxn>
                </a:cxnLst>
                <a:rect l="0" t="0" r="r" b="b"/>
                <a:pathLst>
                  <a:path w="14" h="6">
                    <a:moveTo>
                      <a:pt x="14" y="6"/>
                    </a:moveTo>
                    <a:cubicBezTo>
                      <a:pt x="9" y="4"/>
                      <a:pt x="5" y="2"/>
                      <a:pt x="0" y="0"/>
                    </a:cubicBezTo>
                  </a:path>
                </a:pathLst>
              </a:custGeom>
              <a:noFill/>
              <a:ln w="28575" cap="rnd">
                <a:solidFill>
                  <a:schemeClr val="accent2">
                    <a:lumMod val="50000"/>
                  </a:schemeClr>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3" name="Freeform 1303"/>
              <p:cNvSpPr/>
              <p:nvPr/>
            </p:nvSpPr>
            <p:spPr bwMode="auto">
              <a:xfrm>
                <a:off x="8680451" y="2692401"/>
                <a:ext cx="481013" cy="87313"/>
              </a:xfrm>
              <a:custGeom>
                <a:avLst/>
                <a:gdLst>
                  <a:gd name="T0" fmla="*/ 128 w 128"/>
                  <a:gd name="T1" fmla="*/ 22 h 23"/>
                  <a:gd name="T2" fmla="*/ 0 w 128"/>
                  <a:gd name="T3" fmla="*/ 0 h 23"/>
                </a:gdLst>
                <a:ahLst/>
                <a:cxnLst>
                  <a:cxn ang="0">
                    <a:pos x="T0" y="T1"/>
                  </a:cxn>
                  <a:cxn ang="0">
                    <a:pos x="T2" y="T3"/>
                  </a:cxn>
                </a:cxnLst>
                <a:rect l="0" t="0" r="r" b="b"/>
                <a:pathLst>
                  <a:path w="128" h="23">
                    <a:moveTo>
                      <a:pt x="128" y="22"/>
                    </a:moveTo>
                    <a:cubicBezTo>
                      <a:pt x="92" y="23"/>
                      <a:pt x="47" y="16"/>
                      <a:pt x="0" y="0"/>
                    </a:cubicBezTo>
                  </a:path>
                </a:pathLst>
              </a:custGeom>
              <a:noFill/>
              <a:ln w="28575" cap="rnd">
                <a:solidFill>
                  <a:schemeClr val="accent2">
                    <a:lumMod val="50000"/>
                  </a:schemeClr>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4" name="Freeform 1304"/>
              <p:cNvSpPr/>
              <p:nvPr/>
            </p:nvSpPr>
            <p:spPr bwMode="auto">
              <a:xfrm>
                <a:off x="9109076" y="1874838"/>
                <a:ext cx="269875" cy="536575"/>
              </a:xfrm>
              <a:custGeom>
                <a:avLst/>
                <a:gdLst>
                  <a:gd name="T0" fmla="*/ 0 w 72"/>
                  <a:gd name="T1" fmla="*/ 0 h 143"/>
                  <a:gd name="T2" fmla="*/ 72 w 72"/>
                  <a:gd name="T3" fmla="*/ 72 h 143"/>
                  <a:gd name="T4" fmla="*/ 41 w 72"/>
                  <a:gd name="T5" fmla="*/ 131 h 143"/>
                  <a:gd name="T6" fmla="*/ 7 w 72"/>
                  <a:gd name="T7" fmla="*/ 143 h 143"/>
                </a:gdLst>
                <a:ahLst/>
                <a:cxnLst>
                  <a:cxn ang="0">
                    <a:pos x="T0" y="T1"/>
                  </a:cxn>
                  <a:cxn ang="0">
                    <a:pos x="T2" y="T3"/>
                  </a:cxn>
                  <a:cxn ang="0">
                    <a:pos x="T4" y="T5"/>
                  </a:cxn>
                  <a:cxn ang="0">
                    <a:pos x="T6" y="T7"/>
                  </a:cxn>
                </a:cxnLst>
                <a:rect l="0" t="0" r="r" b="b"/>
                <a:pathLst>
                  <a:path w="72" h="143">
                    <a:moveTo>
                      <a:pt x="0" y="0"/>
                    </a:moveTo>
                    <a:cubicBezTo>
                      <a:pt x="39" y="0"/>
                      <a:pt x="72" y="32"/>
                      <a:pt x="72" y="72"/>
                    </a:cubicBezTo>
                    <a:cubicBezTo>
                      <a:pt x="72" y="96"/>
                      <a:pt x="60" y="118"/>
                      <a:pt x="41" y="131"/>
                    </a:cubicBezTo>
                    <a:cubicBezTo>
                      <a:pt x="31" y="138"/>
                      <a:pt x="20" y="142"/>
                      <a:pt x="7" y="143"/>
                    </a:cubicBezTo>
                  </a:path>
                </a:pathLst>
              </a:custGeom>
              <a:noFill/>
              <a:ln w="28575" cap="rnd">
                <a:solidFill>
                  <a:schemeClr val="accent2">
                    <a:lumMod val="50000"/>
                  </a:schemeClr>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5" name="Freeform 1305"/>
              <p:cNvSpPr/>
              <p:nvPr/>
            </p:nvSpPr>
            <p:spPr bwMode="auto">
              <a:xfrm>
                <a:off x="8996363" y="2389188"/>
                <a:ext cx="41275" cy="14288"/>
              </a:xfrm>
              <a:custGeom>
                <a:avLst/>
                <a:gdLst>
                  <a:gd name="T0" fmla="*/ 11 w 11"/>
                  <a:gd name="T1" fmla="*/ 4 h 4"/>
                  <a:gd name="T2" fmla="*/ 0 w 11"/>
                  <a:gd name="T3" fmla="*/ 0 h 4"/>
                </a:gdLst>
                <a:ahLst/>
                <a:cxnLst>
                  <a:cxn ang="0">
                    <a:pos x="T0" y="T1"/>
                  </a:cxn>
                  <a:cxn ang="0">
                    <a:pos x="T2" y="T3"/>
                  </a:cxn>
                </a:cxnLst>
                <a:rect l="0" t="0" r="r" b="b"/>
                <a:pathLst>
                  <a:path w="11" h="4">
                    <a:moveTo>
                      <a:pt x="11" y="4"/>
                    </a:moveTo>
                    <a:cubicBezTo>
                      <a:pt x="7" y="3"/>
                      <a:pt x="3" y="2"/>
                      <a:pt x="0" y="0"/>
                    </a:cubicBezTo>
                  </a:path>
                </a:pathLst>
              </a:custGeom>
              <a:noFill/>
              <a:ln w="28575" cap="rnd">
                <a:solidFill>
                  <a:schemeClr val="accent2">
                    <a:lumMod val="50000"/>
                  </a:schemeClr>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grpSp>
        <p:sp>
          <p:nvSpPr>
            <p:cNvPr id="16" name="文本框 15"/>
            <p:cNvSpPr txBox="1"/>
            <p:nvPr/>
          </p:nvSpPr>
          <p:spPr>
            <a:xfrm>
              <a:off x="935810" y="329254"/>
              <a:ext cx="5346797" cy="583565"/>
            </a:xfrm>
            <a:prstGeom prst="rect">
              <a:avLst/>
            </a:prstGeom>
            <a:noFill/>
          </p:spPr>
          <p:txBody>
            <a:bodyPr wrap="square" rtlCol="0">
              <a:spAutoFit/>
            </a:bodyPr>
            <a:lstStyle/>
            <a:p>
              <a:r>
                <a:rPr lang="en-US" altLang="zh-SG" sz="3200" b="1" dirty="0">
                  <a:solidFill>
                    <a:srgbClr val="5F2C09"/>
                  </a:solidFill>
                  <a:latin typeface="Times New Roman" panose="02020603050405020304" pitchFamily="18" charset="0"/>
                  <a:cs typeface="Times New Roman" panose="02020603050405020304" pitchFamily="18" charset="0"/>
                </a:rPr>
                <a:t>Part1: HTTP server</a:t>
              </a:r>
              <a:endParaRPr lang="en-US" altLang="zh-SG" sz="3200" b="1" dirty="0">
                <a:solidFill>
                  <a:srgbClr val="5F2C09"/>
                </a:solidFill>
                <a:latin typeface="Times New Roman" panose="02020603050405020304" pitchFamily="18" charset="0"/>
                <a:cs typeface="Times New Roman" panose="02020603050405020304" pitchFamily="18" charset="0"/>
              </a:endParaRPr>
            </a:p>
          </p:txBody>
        </p:sp>
      </p:grpSp>
      <p:sp>
        <p:nvSpPr>
          <p:cNvPr id="17" name="文本框 16"/>
          <p:cNvSpPr txBox="1"/>
          <p:nvPr userDrawn="1"/>
        </p:nvSpPr>
        <p:spPr>
          <a:xfrm>
            <a:off x="758560" y="1312044"/>
            <a:ext cx="10508625" cy="4789558"/>
          </a:xfrm>
          <a:prstGeom prst="rect">
            <a:avLst/>
          </a:prstGeom>
        </p:spPr>
        <p:txBody>
          <a:bodyPr wrap="square" rtlCol="0">
            <a:noAutofit/>
          </a:bodyPr>
          <a:p>
            <a:r>
              <a:rPr lang="en-US" altLang="zh-CN" sz="2800" b="1"/>
              <a:t>Handle many clients and connections: </a:t>
            </a:r>
            <a:endParaRPr lang="en-US" altLang="zh-CN" sz="2800" b="1"/>
          </a:p>
          <a:p>
            <a:endParaRPr lang="en-US" altLang="zh-CN" sz="2400" b="1">
              <a:sym typeface="+mn-ea"/>
            </a:endParaRPr>
          </a:p>
          <a:p>
            <a:endParaRPr lang="en-US" altLang="zh-CN" sz="2400" b="1">
              <a:sym typeface="+mn-ea"/>
            </a:endParaRPr>
          </a:p>
          <a:p>
            <a:endParaRPr lang="en-US" altLang="zh-CN" sz="2400" b="1">
              <a:sym typeface="+mn-ea"/>
            </a:endParaRPr>
          </a:p>
          <a:p>
            <a:endParaRPr lang="en-US" altLang="zh-CN" sz="2400" b="1">
              <a:sym typeface="+mn-ea"/>
            </a:endParaRPr>
          </a:p>
          <a:p>
            <a:endParaRPr lang="en-US" altLang="zh-CN" sz="2400" b="1">
              <a:sym typeface="+mn-ea"/>
            </a:endParaRPr>
          </a:p>
          <a:p>
            <a:r>
              <a:rPr lang="en-US" altLang="zh-CN" sz="2800" b="1">
                <a:sym typeface="+mn-ea"/>
              </a:rPr>
              <a:t>Persistent connection: </a:t>
            </a:r>
            <a:endParaRPr lang="en-US" altLang="zh-CN" sz="2800" b="1"/>
          </a:p>
          <a:p>
            <a:r>
              <a:rPr lang="en-US" altLang="zh-CN" sz="240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endParaRPr lang="en-US" altLang="zh-CN" sz="240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p:txBody>
      </p:sp>
      <p:pic>
        <p:nvPicPr>
          <p:cNvPr id="2" name="图片 1"/>
          <p:cNvPicPr>
            <a:picLocks noChangeAspect="1"/>
          </p:cNvPicPr>
          <p:nvPr/>
        </p:nvPicPr>
        <p:blipFill>
          <a:blip r:embed="rId2"/>
          <a:stretch>
            <a:fillRect/>
          </a:stretch>
        </p:blipFill>
        <p:spPr>
          <a:xfrm>
            <a:off x="2150745" y="4111625"/>
            <a:ext cx="6654800" cy="1835150"/>
          </a:xfrm>
          <a:prstGeom prst="rect">
            <a:avLst/>
          </a:prstGeom>
        </p:spPr>
      </p:pic>
      <p:pic>
        <p:nvPicPr>
          <p:cNvPr id="5" name="图片 4"/>
          <p:cNvPicPr>
            <a:picLocks noChangeAspect="1"/>
          </p:cNvPicPr>
          <p:nvPr/>
        </p:nvPicPr>
        <p:blipFill>
          <a:blip r:embed="rId3"/>
          <a:stretch>
            <a:fillRect/>
          </a:stretch>
        </p:blipFill>
        <p:spPr>
          <a:xfrm>
            <a:off x="1515745" y="1830705"/>
            <a:ext cx="8994140" cy="1724025"/>
          </a:xfrm>
          <a:prstGeom prst="rect">
            <a:avLst/>
          </a:prstGeom>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1">
            <a:extLst>
              <a:ext uri="{28A0092B-C50C-407E-A947-70E740481C1C}">
                <a14:useLocalDpi xmlns:a14="http://schemas.microsoft.com/office/drawing/2010/main" val="0"/>
              </a:ext>
            </a:extLst>
          </a:blip>
          <a:srcRect l="24300" t="40306" r="23627" b="40661"/>
          <a:stretch>
            <a:fillRect/>
          </a:stretch>
        </p:blipFill>
        <p:spPr>
          <a:xfrm>
            <a:off x="9367365" y="272202"/>
            <a:ext cx="2484934" cy="641827"/>
          </a:xfrm>
          <a:prstGeom prst="rect">
            <a:avLst/>
          </a:prstGeom>
        </p:spPr>
      </p:pic>
      <p:grpSp>
        <p:nvGrpSpPr>
          <p:cNvPr id="4" name="组合 3"/>
          <p:cNvGrpSpPr/>
          <p:nvPr/>
        </p:nvGrpSpPr>
        <p:grpSpPr>
          <a:xfrm>
            <a:off x="434903" y="329254"/>
            <a:ext cx="5847704" cy="583565"/>
            <a:chOff x="434903" y="329254"/>
            <a:chExt cx="5847704" cy="583565"/>
          </a:xfrm>
        </p:grpSpPr>
        <p:grpSp>
          <p:nvGrpSpPr>
            <p:cNvPr id="7" name="组合 6"/>
            <p:cNvGrpSpPr/>
            <p:nvPr/>
          </p:nvGrpSpPr>
          <p:grpSpPr>
            <a:xfrm>
              <a:off x="434903" y="418808"/>
              <a:ext cx="482808" cy="432771"/>
              <a:chOff x="7977188" y="1874838"/>
              <a:chExt cx="1439863" cy="1290638"/>
            </a:xfrm>
          </p:grpSpPr>
          <p:sp>
            <p:nvSpPr>
              <p:cNvPr id="8" name="Oval 1298"/>
              <p:cNvSpPr>
                <a:spLocks noChangeArrowheads="1"/>
              </p:cNvSpPr>
              <p:nvPr/>
            </p:nvSpPr>
            <p:spPr bwMode="auto">
              <a:xfrm>
                <a:off x="8124826" y="2001838"/>
                <a:ext cx="119063" cy="120650"/>
              </a:xfrm>
              <a:prstGeom prst="ellipse">
                <a:avLst/>
              </a:prstGeom>
              <a:noFill/>
              <a:ln w="28575" cap="rnd">
                <a:solidFill>
                  <a:schemeClr val="accent2">
                    <a:lumMod val="50000"/>
                  </a:schemeClr>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9" name="Freeform 1299"/>
              <p:cNvSpPr/>
              <p:nvPr/>
            </p:nvSpPr>
            <p:spPr bwMode="auto">
              <a:xfrm>
                <a:off x="8942388" y="1979613"/>
                <a:ext cx="331788" cy="330200"/>
              </a:xfrm>
              <a:custGeom>
                <a:avLst/>
                <a:gdLst>
                  <a:gd name="T0" fmla="*/ 44 w 88"/>
                  <a:gd name="T1" fmla="*/ 0 h 88"/>
                  <a:gd name="T2" fmla="*/ 88 w 88"/>
                  <a:gd name="T3" fmla="*/ 44 h 88"/>
                  <a:gd name="T4" fmla="*/ 44 w 88"/>
                  <a:gd name="T5" fmla="*/ 88 h 88"/>
                  <a:gd name="T6" fmla="*/ 0 w 88"/>
                  <a:gd name="T7" fmla="*/ 44 h 88"/>
                  <a:gd name="T8" fmla="*/ 44 w 88"/>
                  <a:gd name="T9" fmla="*/ 0 h 88"/>
                </a:gdLst>
                <a:ahLst/>
                <a:cxnLst>
                  <a:cxn ang="0">
                    <a:pos x="T0" y="T1"/>
                  </a:cxn>
                  <a:cxn ang="0">
                    <a:pos x="T2" y="T3"/>
                  </a:cxn>
                  <a:cxn ang="0">
                    <a:pos x="T4" y="T5"/>
                  </a:cxn>
                  <a:cxn ang="0">
                    <a:pos x="T6" y="T7"/>
                  </a:cxn>
                  <a:cxn ang="0">
                    <a:pos x="T8" y="T9"/>
                  </a:cxn>
                </a:cxnLst>
                <a:rect l="0" t="0" r="r" b="b"/>
                <a:pathLst>
                  <a:path w="88" h="88">
                    <a:moveTo>
                      <a:pt x="44" y="0"/>
                    </a:moveTo>
                    <a:cubicBezTo>
                      <a:pt x="68" y="0"/>
                      <a:pt x="88" y="19"/>
                      <a:pt x="88" y="44"/>
                    </a:cubicBezTo>
                    <a:cubicBezTo>
                      <a:pt x="88" y="68"/>
                      <a:pt x="68" y="88"/>
                      <a:pt x="44" y="88"/>
                    </a:cubicBezTo>
                    <a:cubicBezTo>
                      <a:pt x="20" y="88"/>
                      <a:pt x="0" y="68"/>
                      <a:pt x="0" y="44"/>
                    </a:cubicBezTo>
                    <a:cubicBezTo>
                      <a:pt x="0" y="20"/>
                      <a:pt x="19" y="0"/>
                      <a:pt x="44" y="0"/>
                    </a:cubicBezTo>
                    <a:close/>
                  </a:path>
                </a:pathLst>
              </a:custGeom>
              <a:noFill/>
              <a:ln w="28575" cap="rnd">
                <a:solidFill>
                  <a:schemeClr val="accent2">
                    <a:lumMod val="50000"/>
                  </a:schemeClr>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Freeform 1300"/>
              <p:cNvSpPr/>
              <p:nvPr/>
            </p:nvSpPr>
            <p:spPr bwMode="auto">
              <a:xfrm>
                <a:off x="8131176" y="1993901"/>
                <a:ext cx="1173163" cy="1171575"/>
              </a:xfrm>
              <a:custGeom>
                <a:avLst/>
                <a:gdLst>
                  <a:gd name="T0" fmla="*/ 308 w 312"/>
                  <a:gd name="T1" fmla="*/ 121 h 312"/>
                  <a:gd name="T2" fmla="*/ 312 w 312"/>
                  <a:gd name="T3" fmla="*/ 155 h 312"/>
                  <a:gd name="T4" fmla="*/ 156 w 312"/>
                  <a:gd name="T5" fmla="*/ 312 h 312"/>
                  <a:gd name="T6" fmla="*/ 0 w 312"/>
                  <a:gd name="T7" fmla="*/ 156 h 312"/>
                  <a:gd name="T8" fmla="*/ 155 w 312"/>
                  <a:gd name="T9" fmla="*/ 0 h 312"/>
                  <a:gd name="T10" fmla="*/ 223 w 312"/>
                  <a:gd name="T11" fmla="*/ 15 h 312"/>
                </a:gdLst>
                <a:ahLst/>
                <a:cxnLst>
                  <a:cxn ang="0">
                    <a:pos x="T0" y="T1"/>
                  </a:cxn>
                  <a:cxn ang="0">
                    <a:pos x="T2" y="T3"/>
                  </a:cxn>
                  <a:cxn ang="0">
                    <a:pos x="T4" y="T5"/>
                  </a:cxn>
                  <a:cxn ang="0">
                    <a:pos x="T6" y="T7"/>
                  </a:cxn>
                  <a:cxn ang="0">
                    <a:pos x="T8" y="T9"/>
                  </a:cxn>
                  <a:cxn ang="0">
                    <a:pos x="T10" y="T11"/>
                  </a:cxn>
                </a:cxnLst>
                <a:rect l="0" t="0" r="r" b="b"/>
                <a:pathLst>
                  <a:path w="312" h="312">
                    <a:moveTo>
                      <a:pt x="308" y="121"/>
                    </a:moveTo>
                    <a:cubicBezTo>
                      <a:pt x="310" y="132"/>
                      <a:pt x="312" y="144"/>
                      <a:pt x="312" y="155"/>
                    </a:cubicBezTo>
                    <a:cubicBezTo>
                      <a:pt x="312" y="242"/>
                      <a:pt x="242" y="312"/>
                      <a:pt x="156" y="312"/>
                    </a:cubicBezTo>
                    <a:cubicBezTo>
                      <a:pt x="70" y="312"/>
                      <a:pt x="0" y="242"/>
                      <a:pt x="0" y="156"/>
                    </a:cubicBezTo>
                    <a:cubicBezTo>
                      <a:pt x="0" y="70"/>
                      <a:pt x="69" y="0"/>
                      <a:pt x="155" y="0"/>
                    </a:cubicBezTo>
                    <a:cubicBezTo>
                      <a:pt x="180" y="0"/>
                      <a:pt x="203" y="5"/>
                      <a:pt x="223" y="15"/>
                    </a:cubicBezTo>
                  </a:path>
                </a:pathLst>
              </a:custGeom>
              <a:noFill/>
              <a:ln w="28575" cap="rnd">
                <a:solidFill>
                  <a:schemeClr val="accent2">
                    <a:lumMod val="50000"/>
                  </a:schemeClr>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1" name="Freeform 1301"/>
              <p:cNvSpPr/>
              <p:nvPr/>
            </p:nvSpPr>
            <p:spPr bwMode="auto">
              <a:xfrm>
                <a:off x="7977188" y="2224088"/>
                <a:ext cx="1439863" cy="746125"/>
              </a:xfrm>
              <a:custGeom>
                <a:avLst/>
                <a:gdLst>
                  <a:gd name="T0" fmla="*/ 353 w 383"/>
                  <a:gd name="T1" fmla="*/ 96 h 199"/>
                  <a:gd name="T2" fmla="*/ 377 w 383"/>
                  <a:gd name="T3" fmla="*/ 154 h 199"/>
                  <a:gd name="T4" fmla="*/ 171 w 383"/>
                  <a:gd name="T5" fmla="*/ 165 h 199"/>
                  <a:gd name="T6" fmla="*/ 13 w 383"/>
                  <a:gd name="T7" fmla="*/ 32 h 199"/>
                  <a:gd name="T8" fmla="*/ 73 w 383"/>
                  <a:gd name="T9" fmla="*/ 0 h 199"/>
                </a:gdLst>
                <a:ahLst/>
                <a:cxnLst>
                  <a:cxn ang="0">
                    <a:pos x="T0" y="T1"/>
                  </a:cxn>
                  <a:cxn ang="0">
                    <a:pos x="T2" y="T3"/>
                  </a:cxn>
                  <a:cxn ang="0">
                    <a:pos x="T4" y="T5"/>
                  </a:cxn>
                  <a:cxn ang="0">
                    <a:pos x="T6" y="T7"/>
                  </a:cxn>
                  <a:cxn ang="0">
                    <a:pos x="T8" y="T9"/>
                  </a:cxn>
                </a:cxnLst>
                <a:rect l="0" t="0" r="r" b="b"/>
                <a:pathLst>
                  <a:path w="383" h="199">
                    <a:moveTo>
                      <a:pt x="353" y="96"/>
                    </a:moveTo>
                    <a:cubicBezTo>
                      <a:pt x="373" y="117"/>
                      <a:pt x="383" y="137"/>
                      <a:pt x="377" y="154"/>
                    </a:cubicBezTo>
                    <a:cubicBezTo>
                      <a:pt x="364" y="194"/>
                      <a:pt x="271" y="199"/>
                      <a:pt x="171" y="165"/>
                    </a:cubicBezTo>
                    <a:cubicBezTo>
                      <a:pt x="70" y="131"/>
                      <a:pt x="0" y="72"/>
                      <a:pt x="13" y="32"/>
                    </a:cubicBezTo>
                    <a:cubicBezTo>
                      <a:pt x="19" y="14"/>
                      <a:pt x="41" y="3"/>
                      <a:pt x="73" y="0"/>
                    </a:cubicBezTo>
                  </a:path>
                </a:pathLst>
              </a:custGeom>
              <a:noFill/>
              <a:ln w="28575" cap="rnd">
                <a:solidFill>
                  <a:schemeClr val="accent2">
                    <a:lumMod val="50000"/>
                  </a:schemeClr>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2" name="Freeform 1302"/>
              <p:cNvSpPr/>
              <p:nvPr/>
            </p:nvSpPr>
            <p:spPr bwMode="auto">
              <a:xfrm>
                <a:off x="8507413" y="2625726"/>
                <a:ext cx="52388" cy="22225"/>
              </a:xfrm>
              <a:custGeom>
                <a:avLst/>
                <a:gdLst>
                  <a:gd name="T0" fmla="*/ 14 w 14"/>
                  <a:gd name="T1" fmla="*/ 6 h 6"/>
                  <a:gd name="T2" fmla="*/ 0 w 14"/>
                  <a:gd name="T3" fmla="*/ 0 h 6"/>
                </a:gdLst>
                <a:ahLst/>
                <a:cxnLst>
                  <a:cxn ang="0">
                    <a:pos x="T0" y="T1"/>
                  </a:cxn>
                  <a:cxn ang="0">
                    <a:pos x="T2" y="T3"/>
                  </a:cxn>
                </a:cxnLst>
                <a:rect l="0" t="0" r="r" b="b"/>
                <a:pathLst>
                  <a:path w="14" h="6">
                    <a:moveTo>
                      <a:pt x="14" y="6"/>
                    </a:moveTo>
                    <a:cubicBezTo>
                      <a:pt x="9" y="4"/>
                      <a:pt x="5" y="2"/>
                      <a:pt x="0" y="0"/>
                    </a:cubicBezTo>
                  </a:path>
                </a:pathLst>
              </a:custGeom>
              <a:noFill/>
              <a:ln w="28575" cap="rnd">
                <a:solidFill>
                  <a:schemeClr val="accent2">
                    <a:lumMod val="50000"/>
                  </a:schemeClr>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3" name="Freeform 1303"/>
              <p:cNvSpPr/>
              <p:nvPr/>
            </p:nvSpPr>
            <p:spPr bwMode="auto">
              <a:xfrm>
                <a:off x="8680451" y="2692401"/>
                <a:ext cx="481013" cy="87313"/>
              </a:xfrm>
              <a:custGeom>
                <a:avLst/>
                <a:gdLst>
                  <a:gd name="T0" fmla="*/ 128 w 128"/>
                  <a:gd name="T1" fmla="*/ 22 h 23"/>
                  <a:gd name="T2" fmla="*/ 0 w 128"/>
                  <a:gd name="T3" fmla="*/ 0 h 23"/>
                </a:gdLst>
                <a:ahLst/>
                <a:cxnLst>
                  <a:cxn ang="0">
                    <a:pos x="T0" y="T1"/>
                  </a:cxn>
                  <a:cxn ang="0">
                    <a:pos x="T2" y="T3"/>
                  </a:cxn>
                </a:cxnLst>
                <a:rect l="0" t="0" r="r" b="b"/>
                <a:pathLst>
                  <a:path w="128" h="23">
                    <a:moveTo>
                      <a:pt x="128" y="22"/>
                    </a:moveTo>
                    <a:cubicBezTo>
                      <a:pt x="92" y="23"/>
                      <a:pt x="47" y="16"/>
                      <a:pt x="0" y="0"/>
                    </a:cubicBezTo>
                  </a:path>
                </a:pathLst>
              </a:custGeom>
              <a:noFill/>
              <a:ln w="28575" cap="rnd">
                <a:solidFill>
                  <a:schemeClr val="accent2">
                    <a:lumMod val="50000"/>
                  </a:schemeClr>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4" name="Freeform 1304"/>
              <p:cNvSpPr/>
              <p:nvPr/>
            </p:nvSpPr>
            <p:spPr bwMode="auto">
              <a:xfrm>
                <a:off x="9109076" y="1874838"/>
                <a:ext cx="269875" cy="536575"/>
              </a:xfrm>
              <a:custGeom>
                <a:avLst/>
                <a:gdLst>
                  <a:gd name="T0" fmla="*/ 0 w 72"/>
                  <a:gd name="T1" fmla="*/ 0 h 143"/>
                  <a:gd name="T2" fmla="*/ 72 w 72"/>
                  <a:gd name="T3" fmla="*/ 72 h 143"/>
                  <a:gd name="T4" fmla="*/ 41 w 72"/>
                  <a:gd name="T5" fmla="*/ 131 h 143"/>
                  <a:gd name="T6" fmla="*/ 7 w 72"/>
                  <a:gd name="T7" fmla="*/ 143 h 143"/>
                </a:gdLst>
                <a:ahLst/>
                <a:cxnLst>
                  <a:cxn ang="0">
                    <a:pos x="T0" y="T1"/>
                  </a:cxn>
                  <a:cxn ang="0">
                    <a:pos x="T2" y="T3"/>
                  </a:cxn>
                  <a:cxn ang="0">
                    <a:pos x="T4" y="T5"/>
                  </a:cxn>
                  <a:cxn ang="0">
                    <a:pos x="T6" y="T7"/>
                  </a:cxn>
                </a:cxnLst>
                <a:rect l="0" t="0" r="r" b="b"/>
                <a:pathLst>
                  <a:path w="72" h="143">
                    <a:moveTo>
                      <a:pt x="0" y="0"/>
                    </a:moveTo>
                    <a:cubicBezTo>
                      <a:pt x="39" y="0"/>
                      <a:pt x="72" y="32"/>
                      <a:pt x="72" y="72"/>
                    </a:cubicBezTo>
                    <a:cubicBezTo>
                      <a:pt x="72" y="96"/>
                      <a:pt x="60" y="118"/>
                      <a:pt x="41" y="131"/>
                    </a:cubicBezTo>
                    <a:cubicBezTo>
                      <a:pt x="31" y="138"/>
                      <a:pt x="20" y="142"/>
                      <a:pt x="7" y="143"/>
                    </a:cubicBezTo>
                  </a:path>
                </a:pathLst>
              </a:custGeom>
              <a:noFill/>
              <a:ln w="28575" cap="rnd">
                <a:solidFill>
                  <a:schemeClr val="accent2">
                    <a:lumMod val="50000"/>
                  </a:schemeClr>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5" name="Freeform 1305"/>
              <p:cNvSpPr/>
              <p:nvPr/>
            </p:nvSpPr>
            <p:spPr bwMode="auto">
              <a:xfrm>
                <a:off x="8996363" y="2389188"/>
                <a:ext cx="41275" cy="14288"/>
              </a:xfrm>
              <a:custGeom>
                <a:avLst/>
                <a:gdLst>
                  <a:gd name="T0" fmla="*/ 11 w 11"/>
                  <a:gd name="T1" fmla="*/ 4 h 4"/>
                  <a:gd name="T2" fmla="*/ 0 w 11"/>
                  <a:gd name="T3" fmla="*/ 0 h 4"/>
                </a:gdLst>
                <a:ahLst/>
                <a:cxnLst>
                  <a:cxn ang="0">
                    <a:pos x="T0" y="T1"/>
                  </a:cxn>
                  <a:cxn ang="0">
                    <a:pos x="T2" y="T3"/>
                  </a:cxn>
                </a:cxnLst>
                <a:rect l="0" t="0" r="r" b="b"/>
                <a:pathLst>
                  <a:path w="11" h="4">
                    <a:moveTo>
                      <a:pt x="11" y="4"/>
                    </a:moveTo>
                    <a:cubicBezTo>
                      <a:pt x="7" y="3"/>
                      <a:pt x="3" y="2"/>
                      <a:pt x="0" y="0"/>
                    </a:cubicBezTo>
                  </a:path>
                </a:pathLst>
              </a:custGeom>
              <a:noFill/>
              <a:ln w="28575" cap="rnd">
                <a:solidFill>
                  <a:schemeClr val="accent2">
                    <a:lumMod val="50000"/>
                  </a:schemeClr>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grpSp>
        <p:sp>
          <p:nvSpPr>
            <p:cNvPr id="16" name="文本框 15"/>
            <p:cNvSpPr txBox="1"/>
            <p:nvPr/>
          </p:nvSpPr>
          <p:spPr>
            <a:xfrm>
              <a:off x="935810" y="329254"/>
              <a:ext cx="5346797" cy="583565"/>
            </a:xfrm>
            <a:prstGeom prst="rect">
              <a:avLst/>
            </a:prstGeom>
            <a:noFill/>
          </p:spPr>
          <p:txBody>
            <a:bodyPr wrap="square" rtlCol="0">
              <a:spAutoFit/>
            </a:bodyPr>
            <a:lstStyle/>
            <a:p>
              <a:r>
                <a:rPr lang="en-US" altLang="zh-SG" sz="3200" b="1" dirty="0">
                  <a:solidFill>
                    <a:srgbClr val="5F2C09"/>
                  </a:solidFill>
                  <a:latin typeface="Times New Roman" panose="02020603050405020304" pitchFamily="18" charset="0"/>
                  <a:cs typeface="Times New Roman" panose="02020603050405020304" pitchFamily="18" charset="0"/>
                </a:rPr>
                <a:t>Part1: HTTP server</a:t>
              </a:r>
              <a:endParaRPr lang="en-US" altLang="zh-SG" sz="3200" b="1" dirty="0">
                <a:solidFill>
                  <a:srgbClr val="5F2C09"/>
                </a:solidFill>
                <a:latin typeface="Times New Roman" panose="02020603050405020304" pitchFamily="18" charset="0"/>
                <a:cs typeface="Times New Roman" panose="02020603050405020304" pitchFamily="18" charset="0"/>
              </a:endParaRPr>
            </a:p>
          </p:txBody>
        </p:sp>
      </p:grpSp>
      <p:sp>
        <p:nvSpPr>
          <p:cNvPr id="17" name="文本框 16"/>
          <p:cNvSpPr txBox="1"/>
          <p:nvPr userDrawn="1"/>
        </p:nvSpPr>
        <p:spPr>
          <a:xfrm>
            <a:off x="758560" y="1312044"/>
            <a:ext cx="10508625" cy="4789558"/>
          </a:xfrm>
          <a:prstGeom prst="rect">
            <a:avLst/>
          </a:prstGeom>
        </p:spPr>
        <p:txBody>
          <a:bodyPr wrap="square" rtlCol="0">
            <a:noAutofit/>
          </a:bodyPr>
          <a:p>
            <a:r>
              <a:rPr lang="en-US" altLang="zh-CN" sz="2800"/>
              <a:t>using a </a:t>
            </a:r>
            <a:r>
              <a:rPr lang="en-US" altLang="zh-CN" sz="280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dictionary to store all</a:t>
            </a:r>
            <a:endParaRPr lang="en-US" altLang="zh-CN" sz="280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endParaRPr>
          </a:p>
          <a:p>
            <a:r>
              <a:rPr lang="en-US" altLang="zh-CN" sz="280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username (key) and password(value) </a:t>
            </a:r>
            <a:endParaRPr lang="en-US" altLang="zh-CN" sz="2800" b="1"/>
          </a:p>
          <a:p>
            <a:endParaRPr lang="en-US" altLang="zh-CN" sz="2800" b="1"/>
          </a:p>
          <a:p>
            <a:r>
              <a:rPr lang="en-US" altLang="zh-CN" sz="2800" b="1"/>
              <a:t>Authorization:</a:t>
            </a:r>
            <a:endParaRPr lang="en-US" altLang="zh-CN" sz="2800" b="1"/>
          </a:p>
          <a:p>
            <a:r>
              <a:rPr lang="en-US" altLang="zh-CN" sz="2400">
                <a:solidFill>
                  <a:srgbClr val="000000"/>
                </a:solidFill>
                <a:latin typeface="Calibri" panose="020F0502020204030204" charset="0"/>
                <a:ea typeface="Calibri" panose="020F0502020204030204" charset="0"/>
                <a:cs typeface="Calibri" panose="020F0502020204030204" charset="0"/>
              </a:rPr>
              <a:t>if 'Authorization' in headers: </a:t>
            </a:r>
            <a:endParaRPr lang="en-US" altLang="zh-CN" sz="2400">
              <a:solidFill>
                <a:srgbClr val="000000"/>
              </a:solidFill>
              <a:latin typeface="Calibri" panose="020F0502020204030204" charset="0"/>
              <a:ea typeface="Calibri" panose="020F0502020204030204" charset="0"/>
              <a:cs typeface="Calibri" panose="020F0502020204030204" charset="0"/>
            </a:endParaRPr>
          </a:p>
          <a:p>
            <a:pPr indent="457200"/>
            <a:r>
              <a:rPr lang="en-US" altLang="zh-CN" sz="2400">
                <a:solidFill>
                  <a:srgbClr val="000000"/>
                </a:solidFill>
                <a:latin typeface="Calibri" panose="020F0502020204030204" charset="0"/>
                <a:ea typeface="Calibri" panose="020F0502020204030204" charset="0"/>
                <a:cs typeface="Calibri" panose="020F0502020204030204" charset="0"/>
              </a:rPr>
              <a:t>check whether usrname and </a:t>
            </a:r>
            <a:endParaRPr lang="en-US" altLang="zh-CN" sz="2400">
              <a:solidFill>
                <a:srgbClr val="000000"/>
              </a:solidFill>
              <a:latin typeface="Calibri" panose="020F0502020204030204" charset="0"/>
              <a:ea typeface="Calibri" panose="020F0502020204030204" charset="0"/>
              <a:cs typeface="Calibri" panose="020F0502020204030204" charset="0"/>
            </a:endParaRPr>
          </a:p>
          <a:p>
            <a:pPr indent="457200"/>
            <a:r>
              <a:rPr lang="en-US" altLang="zh-CN" sz="2400">
                <a:solidFill>
                  <a:srgbClr val="000000"/>
                </a:solidFill>
                <a:latin typeface="Calibri" panose="020F0502020204030204" charset="0"/>
                <a:ea typeface="Calibri" panose="020F0502020204030204" charset="0"/>
                <a:cs typeface="Calibri" panose="020F0502020204030204" charset="0"/>
              </a:rPr>
              <a:t>password are correct.</a:t>
            </a:r>
            <a:endParaRPr lang="en-US" altLang="zh-CN" sz="2400">
              <a:solidFill>
                <a:srgbClr val="000000"/>
              </a:solidFill>
              <a:latin typeface="Calibri" panose="020F0502020204030204" charset="0"/>
              <a:ea typeface="Calibri" panose="020F0502020204030204" charset="0"/>
              <a:cs typeface="Calibri" panose="020F0502020204030204" charset="0"/>
            </a:endParaRPr>
          </a:p>
          <a:p>
            <a:pPr indent="457200"/>
            <a:r>
              <a:rPr lang="en-US" altLang="zh-CN" sz="2400">
                <a:solidFill>
                  <a:srgbClr val="000000"/>
                </a:solidFill>
                <a:latin typeface="Calibri" panose="020F0502020204030204" charset="0"/>
                <a:ea typeface="Calibri" panose="020F0502020204030204" charset="0"/>
                <a:cs typeface="Calibri" panose="020F0502020204030204" charset="0"/>
              </a:rPr>
              <a:t>if correct:</a:t>
            </a:r>
            <a:endParaRPr lang="en-US" altLang="zh-CN" sz="2400">
              <a:solidFill>
                <a:srgbClr val="000000"/>
              </a:solidFill>
              <a:latin typeface="Calibri" panose="020F0502020204030204" charset="0"/>
              <a:ea typeface="Calibri" panose="020F0502020204030204" charset="0"/>
              <a:cs typeface="Calibri" panose="020F0502020204030204" charset="0"/>
            </a:endParaRPr>
          </a:p>
          <a:p>
            <a:r>
              <a:rPr lang="en-US" altLang="zh-CN" sz="2400">
                <a:solidFill>
                  <a:srgbClr val="000000"/>
                </a:solidFill>
                <a:latin typeface="Calibri" panose="020F0502020204030204" charset="0"/>
                <a:ea typeface="Calibri" panose="020F0502020204030204" charset="0"/>
                <a:cs typeface="Calibri" panose="020F0502020204030204" charset="0"/>
              </a:rPr>
              <a:t>	send 200</a:t>
            </a:r>
            <a:endParaRPr lang="en-US" altLang="zh-CN" sz="2400">
              <a:solidFill>
                <a:srgbClr val="000000"/>
              </a:solidFill>
              <a:latin typeface="Calibri" panose="020F0502020204030204" charset="0"/>
              <a:ea typeface="Calibri" panose="020F0502020204030204" charset="0"/>
              <a:cs typeface="Calibri" panose="020F0502020204030204" charset="0"/>
            </a:endParaRPr>
          </a:p>
          <a:p>
            <a:pPr indent="457200"/>
            <a:r>
              <a:rPr lang="en-US" altLang="zh-CN" sz="2400">
                <a:solidFill>
                  <a:srgbClr val="000000"/>
                </a:solidFill>
                <a:latin typeface="Calibri" panose="020F0502020204030204" charset="0"/>
                <a:ea typeface="Calibri" panose="020F0502020204030204" charset="0"/>
                <a:cs typeface="Calibri" panose="020F0502020204030204" charset="0"/>
              </a:rPr>
              <a:t>else:</a:t>
            </a:r>
            <a:endParaRPr lang="en-US" altLang="zh-CN" sz="2400">
              <a:solidFill>
                <a:srgbClr val="000000"/>
              </a:solidFill>
              <a:latin typeface="Calibri" panose="020F0502020204030204" charset="0"/>
              <a:ea typeface="Calibri" panose="020F0502020204030204" charset="0"/>
              <a:cs typeface="Calibri" panose="020F0502020204030204" charset="0"/>
            </a:endParaRPr>
          </a:p>
          <a:p>
            <a:r>
              <a:rPr lang="en-US" altLang="zh-CN" sz="2400">
                <a:solidFill>
                  <a:srgbClr val="000000"/>
                </a:solidFill>
                <a:latin typeface="Calibri" panose="020F0502020204030204" charset="0"/>
                <a:ea typeface="Calibri" panose="020F0502020204030204" charset="0"/>
                <a:cs typeface="Calibri" panose="020F0502020204030204" charset="0"/>
              </a:rPr>
              <a:t>	send 401</a:t>
            </a:r>
            <a:endParaRPr lang="en-US" altLang="zh-CN" sz="2400">
              <a:solidFill>
                <a:srgbClr val="000000"/>
              </a:solidFill>
              <a:latin typeface="Calibri" panose="020F0502020204030204" charset="0"/>
              <a:ea typeface="Calibri" panose="020F0502020204030204" charset="0"/>
              <a:cs typeface="Calibri" panose="020F0502020204030204" charset="0"/>
            </a:endParaRPr>
          </a:p>
          <a:p>
            <a:endParaRPr lang="en-US" altLang="zh-CN" sz="2400">
              <a:solidFill>
                <a:srgbClr val="000000"/>
              </a:solidFill>
              <a:latin typeface="Calibri" panose="020F0502020204030204" charset="0"/>
              <a:ea typeface="Calibri" panose="020F0502020204030204" charset="0"/>
              <a:cs typeface="Calibri" panose="020F0502020204030204" charset="0"/>
            </a:endParaRPr>
          </a:p>
          <a:p>
            <a:pPr indent="457200"/>
            <a:endParaRPr lang="en-US" altLang="zh-CN" sz="2400">
              <a:solidFill>
                <a:srgbClr val="000000"/>
              </a:solidFill>
              <a:latin typeface="Calibri" panose="020F0502020204030204" charset="0"/>
              <a:ea typeface="Calibri" panose="020F0502020204030204" charset="0"/>
              <a:cs typeface="Calibri" panose="020F0502020204030204" charset="0"/>
            </a:endParaRPr>
          </a:p>
          <a:p>
            <a:r>
              <a:rPr lang="en-US" altLang="zh-CN" sz="2400">
                <a:solidFill>
                  <a:srgbClr val="000000"/>
                </a:solidFill>
                <a:latin typeface="Calibri" panose="020F0502020204030204" charset="0"/>
                <a:ea typeface="Calibri" panose="020F0502020204030204" charset="0"/>
                <a:cs typeface="Calibri" panose="020F0502020204030204" charset="0"/>
              </a:rPr>
              <a:t>	</a:t>
            </a:r>
            <a:endParaRPr lang="en-US" altLang="zh-CN" sz="2400">
              <a:solidFill>
                <a:srgbClr val="000000"/>
              </a:solidFill>
              <a:latin typeface="Calibri" panose="020F0502020204030204" charset="0"/>
              <a:ea typeface="Calibri" panose="020F0502020204030204" charset="0"/>
              <a:cs typeface="Calibri" panose="020F0502020204030204" charset="0"/>
            </a:endParaRPr>
          </a:p>
        </p:txBody>
      </p:sp>
      <p:pic>
        <p:nvPicPr>
          <p:cNvPr id="6" name="图片 5" descr="upload_post_object_v2_934045922"/>
          <p:cNvPicPr>
            <a:picLocks noChangeAspect="1"/>
          </p:cNvPicPr>
          <p:nvPr/>
        </p:nvPicPr>
        <p:blipFill>
          <a:blip r:embed="rId2"/>
          <a:stretch>
            <a:fillRect/>
          </a:stretch>
        </p:blipFill>
        <p:spPr>
          <a:xfrm>
            <a:off x="6282597" y="1746243"/>
            <a:ext cx="5339941" cy="4355314"/>
          </a:xfrm>
          <a:prstGeom prst="rect">
            <a:avLst/>
          </a:prstGeom>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1">
            <a:extLst>
              <a:ext uri="{28A0092B-C50C-407E-A947-70E740481C1C}">
                <a14:useLocalDpi xmlns:a14="http://schemas.microsoft.com/office/drawing/2010/main" val="0"/>
              </a:ext>
            </a:extLst>
          </a:blip>
          <a:srcRect l="24300" t="40306" r="23627" b="40661"/>
          <a:stretch>
            <a:fillRect/>
          </a:stretch>
        </p:blipFill>
        <p:spPr>
          <a:xfrm>
            <a:off x="9367365" y="272202"/>
            <a:ext cx="2484934" cy="641827"/>
          </a:xfrm>
          <a:prstGeom prst="rect">
            <a:avLst/>
          </a:prstGeom>
        </p:spPr>
      </p:pic>
      <p:grpSp>
        <p:nvGrpSpPr>
          <p:cNvPr id="4" name="组合 3"/>
          <p:cNvGrpSpPr/>
          <p:nvPr/>
        </p:nvGrpSpPr>
        <p:grpSpPr>
          <a:xfrm>
            <a:off x="434903" y="329254"/>
            <a:ext cx="8152051" cy="1076325"/>
            <a:chOff x="434903" y="329254"/>
            <a:chExt cx="8152051" cy="1076325"/>
          </a:xfrm>
        </p:grpSpPr>
        <p:grpSp>
          <p:nvGrpSpPr>
            <p:cNvPr id="7" name="组合 6"/>
            <p:cNvGrpSpPr/>
            <p:nvPr/>
          </p:nvGrpSpPr>
          <p:grpSpPr>
            <a:xfrm>
              <a:off x="434903" y="418808"/>
              <a:ext cx="482808" cy="432771"/>
              <a:chOff x="7977188" y="1874838"/>
              <a:chExt cx="1439863" cy="1290638"/>
            </a:xfrm>
          </p:grpSpPr>
          <p:sp>
            <p:nvSpPr>
              <p:cNvPr id="8" name="Oval 1298"/>
              <p:cNvSpPr>
                <a:spLocks noChangeArrowheads="1"/>
              </p:cNvSpPr>
              <p:nvPr/>
            </p:nvSpPr>
            <p:spPr bwMode="auto">
              <a:xfrm>
                <a:off x="8124826" y="2001838"/>
                <a:ext cx="119063" cy="120650"/>
              </a:xfrm>
              <a:prstGeom prst="ellipse">
                <a:avLst/>
              </a:prstGeom>
              <a:noFill/>
              <a:ln w="28575" cap="rnd">
                <a:solidFill>
                  <a:schemeClr val="accent2">
                    <a:lumMod val="50000"/>
                  </a:schemeClr>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9" name="Freeform 1299"/>
              <p:cNvSpPr/>
              <p:nvPr/>
            </p:nvSpPr>
            <p:spPr bwMode="auto">
              <a:xfrm>
                <a:off x="8942388" y="1979613"/>
                <a:ext cx="331788" cy="330200"/>
              </a:xfrm>
              <a:custGeom>
                <a:avLst/>
                <a:gdLst>
                  <a:gd name="T0" fmla="*/ 44 w 88"/>
                  <a:gd name="T1" fmla="*/ 0 h 88"/>
                  <a:gd name="T2" fmla="*/ 88 w 88"/>
                  <a:gd name="T3" fmla="*/ 44 h 88"/>
                  <a:gd name="T4" fmla="*/ 44 w 88"/>
                  <a:gd name="T5" fmla="*/ 88 h 88"/>
                  <a:gd name="T6" fmla="*/ 0 w 88"/>
                  <a:gd name="T7" fmla="*/ 44 h 88"/>
                  <a:gd name="T8" fmla="*/ 44 w 88"/>
                  <a:gd name="T9" fmla="*/ 0 h 88"/>
                </a:gdLst>
                <a:ahLst/>
                <a:cxnLst>
                  <a:cxn ang="0">
                    <a:pos x="T0" y="T1"/>
                  </a:cxn>
                  <a:cxn ang="0">
                    <a:pos x="T2" y="T3"/>
                  </a:cxn>
                  <a:cxn ang="0">
                    <a:pos x="T4" y="T5"/>
                  </a:cxn>
                  <a:cxn ang="0">
                    <a:pos x="T6" y="T7"/>
                  </a:cxn>
                  <a:cxn ang="0">
                    <a:pos x="T8" y="T9"/>
                  </a:cxn>
                </a:cxnLst>
                <a:rect l="0" t="0" r="r" b="b"/>
                <a:pathLst>
                  <a:path w="88" h="88">
                    <a:moveTo>
                      <a:pt x="44" y="0"/>
                    </a:moveTo>
                    <a:cubicBezTo>
                      <a:pt x="68" y="0"/>
                      <a:pt x="88" y="19"/>
                      <a:pt x="88" y="44"/>
                    </a:cubicBezTo>
                    <a:cubicBezTo>
                      <a:pt x="88" y="68"/>
                      <a:pt x="68" y="88"/>
                      <a:pt x="44" y="88"/>
                    </a:cubicBezTo>
                    <a:cubicBezTo>
                      <a:pt x="20" y="88"/>
                      <a:pt x="0" y="68"/>
                      <a:pt x="0" y="44"/>
                    </a:cubicBezTo>
                    <a:cubicBezTo>
                      <a:pt x="0" y="20"/>
                      <a:pt x="19" y="0"/>
                      <a:pt x="44" y="0"/>
                    </a:cubicBezTo>
                    <a:close/>
                  </a:path>
                </a:pathLst>
              </a:custGeom>
              <a:noFill/>
              <a:ln w="28575" cap="rnd">
                <a:solidFill>
                  <a:schemeClr val="accent2">
                    <a:lumMod val="50000"/>
                  </a:schemeClr>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Freeform 1300"/>
              <p:cNvSpPr/>
              <p:nvPr/>
            </p:nvSpPr>
            <p:spPr bwMode="auto">
              <a:xfrm>
                <a:off x="8131176" y="1993901"/>
                <a:ext cx="1173163" cy="1171575"/>
              </a:xfrm>
              <a:custGeom>
                <a:avLst/>
                <a:gdLst>
                  <a:gd name="T0" fmla="*/ 308 w 312"/>
                  <a:gd name="T1" fmla="*/ 121 h 312"/>
                  <a:gd name="T2" fmla="*/ 312 w 312"/>
                  <a:gd name="T3" fmla="*/ 155 h 312"/>
                  <a:gd name="T4" fmla="*/ 156 w 312"/>
                  <a:gd name="T5" fmla="*/ 312 h 312"/>
                  <a:gd name="T6" fmla="*/ 0 w 312"/>
                  <a:gd name="T7" fmla="*/ 156 h 312"/>
                  <a:gd name="T8" fmla="*/ 155 w 312"/>
                  <a:gd name="T9" fmla="*/ 0 h 312"/>
                  <a:gd name="T10" fmla="*/ 223 w 312"/>
                  <a:gd name="T11" fmla="*/ 15 h 312"/>
                </a:gdLst>
                <a:ahLst/>
                <a:cxnLst>
                  <a:cxn ang="0">
                    <a:pos x="T0" y="T1"/>
                  </a:cxn>
                  <a:cxn ang="0">
                    <a:pos x="T2" y="T3"/>
                  </a:cxn>
                  <a:cxn ang="0">
                    <a:pos x="T4" y="T5"/>
                  </a:cxn>
                  <a:cxn ang="0">
                    <a:pos x="T6" y="T7"/>
                  </a:cxn>
                  <a:cxn ang="0">
                    <a:pos x="T8" y="T9"/>
                  </a:cxn>
                  <a:cxn ang="0">
                    <a:pos x="T10" y="T11"/>
                  </a:cxn>
                </a:cxnLst>
                <a:rect l="0" t="0" r="r" b="b"/>
                <a:pathLst>
                  <a:path w="312" h="312">
                    <a:moveTo>
                      <a:pt x="308" y="121"/>
                    </a:moveTo>
                    <a:cubicBezTo>
                      <a:pt x="310" y="132"/>
                      <a:pt x="312" y="144"/>
                      <a:pt x="312" y="155"/>
                    </a:cubicBezTo>
                    <a:cubicBezTo>
                      <a:pt x="312" y="242"/>
                      <a:pt x="242" y="312"/>
                      <a:pt x="156" y="312"/>
                    </a:cubicBezTo>
                    <a:cubicBezTo>
                      <a:pt x="70" y="312"/>
                      <a:pt x="0" y="242"/>
                      <a:pt x="0" y="156"/>
                    </a:cubicBezTo>
                    <a:cubicBezTo>
                      <a:pt x="0" y="70"/>
                      <a:pt x="69" y="0"/>
                      <a:pt x="155" y="0"/>
                    </a:cubicBezTo>
                    <a:cubicBezTo>
                      <a:pt x="180" y="0"/>
                      <a:pt x="203" y="5"/>
                      <a:pt x="223" y="15"/>
                    </a:cubicBezTo>
                  </a:path>
                </a:pathLst>
              </a:custGeom>
              <a:noFill/>
              <a:ln w="28575" cap="rnd">
                <a:solidFill>
                  <a:schemeClr val="accent2">
                    <a:lumMod val="50000"/>
                  </a:schemeClr>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1" name="Freeform 1301"/>
              <p:cNvSpPr/>
              <p:nvPr/>
            </p:nvSpPr>
            <p:spPr bwMode="auto">
              <a:xfrm>
                <a:off x="7977188" y="2224088"/>
                <a:ext cx="1439863" cy="746125"/>
              </a:xfrm>
              <a:custGeom>
                <a:avLst/>
                <a:gdLst>
                  <a:gd name="T0" fmla="*/ 353 w 383"/>
                  <a:gd name="T1" fmla="*/ 96 h 199"/>
                  <a:gd name="T2" fmla="*/ 377 w 383"/>
                  <a:gd name="T3" fmla="*/ 154 h 199"/>
                  <a:gd name="T4" fmla="*/ 171 w 383"/>
                  <a:gd name="T5" fmla="*/ 165 h 199"/>
                  <a:gd name="T6" fmla="*/ 13 w 383"/>
                  <a:gd name="T7" fmla="*/ 32 h 199"/>
                  <a:gd name="T8" fmla="*/ 73 w 383"/>
                  <a:gd name="T9" fmla="*/ 0 h 199"/>
                </a:gdLst>
                <a:ahLst/>
                <a:cxnLst>
                  <a:cxn ang="0">
                    <a:pos x="T0" y="T1"/>
                  </a:cxn>
                  <a:cxn ang="0">
                    <a:pos x="T2" y="T3"/>
                  </a:cxn>
                  <a:cxn ang="0">
                    <a:pos x="T4" y="T5"/>
                  </a:cxn>
                  <a:cxn ang="0">
                    <a:pos x="T6" y="T7"/>
                  </a:cxn>
                  <a:cxn ang="0">
                    <a:pos x="T8" y="T9"/>
                  </a:cxn>
                </a:cxnLst>
                <a:rect l="0" t="0" r="r" b="b"/>
                <a:pathLst>
                  <a:path w="383" h="199">
                    <a:moveTo>
                      <a:pt x="353" y="96"/>
                    </a:moveTo>
                    <a:cubicBezTo>
                      <a:pt x="373" y="117"/>
                      <a:pt x="383" y="137"/>
                      <a:pt x="377" y="154"/>
                    </a:cubicBezTo>
                    <a:cubicBezTo>
                      <a:pt x="364" y="194"/>
                      <a:pt x="271" y="199"/>
                      <a:pt x="171" y="165"/>
                    </a:cubicBezTo>
                    <a:cubicBezTo>
                      <a:pt x="70" y="131"/>
                      <a:pt x="0" y="72"/>
                      <a:pt x="13" y="32"/>
                    </a:cubicBezTo>
                    <a:cubicBezTo>
                      <a:pt x="19" y="14"/>
                      <a:pt x="41" y="3"/>
                      <a:pt x="73" y="0"/>
                    </a:cubicBezTo>
                  </a:path>
                </a:pathLst>
              </a:custGeom>
              <a:noFill/>
              <a:ln w="28575" cap="rnd">
                <a:solidFill>
                  <a:schemeClr val="accent2">
                    <a:lumMod val="50000"/>
                  </a:schemeClr>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2" name="Freeform 1302"/>
              <p:cNvSpPr/>
              <p:nvPr/>
            </p:nvSpPr>
            <p:spPr bwMode="auto">
              <a:xfrm>
                <a:off x="8507413" y="2625726"/>
                <a:ext cx="52388" cy="22225"/>
              </a:xfrm>
              <a:custGeom>
                <a:avLst/>
                <a:gdLst>
                  <a:gd name="T0" fmla="*/ 14 w 14"/>
                  <a:gd name="T1" fmla="*/ 6 h 6"/>
                  <a:gd name="T2" fmla="*/ 0 w 14"/>
                  <a:gd name="T3" fmla="*/ 0 h 6"/>
                </a:gdLst>
                <a:ahLst/>
                <a:cxnLst>
                  <a:cxn ang="0">
                    <a:pos x="T0" y="T1"/>
                  </a:cxn>
                  <a:cxn ang="0">
                    <a:pos x="T2" y="T3"/>
                  </a:cxn>
                </a:cxnLst>
                <a:rect l="0" t="0" r="r" b="b"/>
                <a:pathLst>
                  <a:path w="14" h="6">
                    <a:moveTo>
                      <a:pt x="14" y="6"/>
                    </a:moveTo>
                    <a:cubicBezTo>
                      <a:pt x="9" y="4"/>
                      <a:pt x="5" y="2"/>
                      <a:pt x="0" y="0"/>
                    </a:cubicBezTo>
                  </a:path>
                </a:pathLst>
              </a:custGeom>
              <a:noFill/>
              <a:ln w="28575" cap="rnd">
                <a:solidFill>
                  <a:schemeClr val="accent2">
                    <a:lumMod val="50000"/>
                  </a:schemeClr>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3" name="Freeform 1303"/>
              <p:cNvSpPr/>
              <p:nvPr/>
            </p:nvSpPr>
            <p:spPr bwMode="auto">
              <a:xfrm>
                <a:off x="8680451" y="2692401"/>
                <a:ext cx="481013" cy="87313"/>
              </a:xfrm>
              <a:custGeom>
                <a:avLst/>
                <a:gdLst>
                  <a:gd name="T0" fmla="*/ 128 w 128"/>
                  <a:gd name="T1" fmla="*/ 22 h 23"/>
                  <a:gd name="T2" fmla="*/ 0 w 128"/>
                  <a:gd name="T3" fmla="*/ 0 h 23"/>
                </a:gdLst>
                <a:ahLst/>
                <a:cxnLst>
                  <a:cxn ang="0">
                    <a:pos x="T0" y="T1"/>
                  </a:cxn>
                  <a:cxn ang="0">
                    <a:pos x="T2" y="T3"/>
                  </a:cxn>
                </a:cxnLst>
                <a:rect l="0" t="0" r="r" b="b"/>
                <a:pathLst>
                  <a:path w="128" h="23">
                    <a:moveTo>
                      <a:pt x="128" y="22"/>
                    </a:moveTo>
                    <a:cubicBezTo>
                      <a:pt x="92" y="23"/>
                      <a:pt x="47" y="16"/>
                      <a:pt x="0" y="0"/>
                    </a:cubicBezTo>
                  </a:path>
                </a:pathLst>
              </a:custGeom>
              <a:noFill/>
              <a:ln w="28575" cap="rnd">
                <a:solidFill>
                  <a:schemeClr val="accent2">
                    <a:lumMod val="50000"/>
                  </a:schemeClr>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4" name="Freeform 1304"/>
              <p:cNvSpPr/>
              <p:nvPr/>
            </p:nvSpPr>
            <p:spPr bwMode="auto">
              <a:xfrm>
                <a:off x="9109076" y="1874838"/>
                <a:ext cx="269875" cy="536575"/>
              </a:xfrm>
              <a:custGeom>
                <a:avLst/>
                <a:gdLst>
                  <a:gd name="T0" fmla="*/ 0 w 72"/>
                  <a:gd name="T1" fmla="*/ 0 h 143"/>
                  <a:gd name="T2" fmla="*/ 72 w 72"/>
                  <a:gd name="T3" fmla="*/ 72 h 143"/>
                  <a:gd name="T4" fmla="*/ 41 w 72"/>
                  <a:gd name="T5" fmla="*/ 131 h 143"/>
                  <a:gd name="T6" fmla="*/ 7 w 72"/>
                  <a:gd name="T7" fmla="*/ 143 h 143"/>
                </a:gdLst>
                <a:ahLst/>
                <a:cxnLst>
                  <a:cxn ang="0">
                    <a:pos x="T0" y="T1"/>
                  </a:cxn>
                  <a:cxn ang="0">
                    <a:pos x="T2" y="T3"/>
                  </a:cxn>
                  <a:cxn ang="0">
                    <a:pos x="T4" y="T5"/>
                  </a:cxn>
                  <a:cxn ang="0">
                    <a:pos x="T6" y="T7"/>
                  </a:cxn>
                </a:cxnLst>
                <a:rect l="0" t="0" r="r" b="b"/>
                <a:pathLst>
                  <a:path w="72" h="143">
                    <a:moveTo>
                      <a:pt x="0" y="0"/>
                    </a:moveTo>
                    <a:cubicBezTo>
                      <a:pt x="39" y="0"/>
                      <a:pt x="72" y="32"/>
                      <a:pt x="72" y="72"/>
                    </a:cubicBezTo>
                    <a:cubicBezTo>
                      <a:pt x="72" y="96"/>
                      <a:pt x="60" y="118"/>
                      <a:pt x="41" y="131"/>
                    </a:cubicBezTo>
                    <a:cubicBezTo>
                      <a:pt x="31" y="138"/>
                      <a:pt x="20" y="142"/>
                      <a:pt x="7" y="143"/>
                    </a:cubicBezTo>
                  </a:path>
                </a:pathLst>
              </a:custGeom>
              <a:noFill/>
              <a:ln w="28575" cap="rnd">
                <a:solidFill>
                  <a:schemeClr val="accent2">
                    <a:lumMod val="50000"/>
                  </a:schemeClr>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5" name="Freeform 1305"/>
              <p:cNvSpPr/>
              <p:nvPr/>
            </p:nvSpPr>
            <p:spPr bwMode="auto">
              <a:xfrm>
                <a:off x="8996363" y="2389188"/>
                <a:ext cx="41275" cy="14288"/>
              </a:xfrm>
              <a:custGeom>
                <a:avLst/>
                <a:gdLst>
                  <a:gd name="T0" fmla="*/ 11 w 11"/>
                  <a:gd name="T1" fmla="*/ 4 h 4"/>
                  <a:gd name="T2" fmla="*/ 0 w 11"/>
                  <a:gd name="T3" fmla="*/ 0 h 4"/>
                </a:gdLst>
                <a:ahLst/>
                <a:cxnLst>
                  <a:cxn ang="0">
                    <a:pos x="T0" y="T1"/>
                  </a:cxn>
                  <a:cxn ang="0">
                    <a:pos x="T2" y="T3"/>
                  </a:cxn>
                </a:cxnLst>
                <a:rect l="0" t="0" r="r" b="b"/>
                <a:pathLst>
                  <a:path w="11" h="4">
                    <a:moveTo>
                      <a:pt x="11" y="4"/>
                    </a:moveTo>
                    <a:cubicBezTo>
                      <a:pt x="7" y="3"/>
                      <a:pt x="3" y="2"/>
                      <a:pt x="0" y="0"/>
                    </a:cubicBezTo>
                  </a:path>
                </a:pathLst>
              </a:custGeom>
              <a:noFill/>
              <a:ln w="28575" cap="rnd">
                <a:solidFill>
                  <a:schemeClr val="accent2">
                    <a:lumMod val="50000"/>
                  </a:schemeClr>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grpSp>
        <p:sp>
          <p:nvSpPr>
            <p:cNvPr id="16" name="文本框 15"/>
            <p:cNvSpPr txBox="1"/>
            <p:nvPr/>
          </p:nvSpPr>
          <p:spPr>
            <a:xfrm>
              <a:off x="935810" y="329254"/>
              <a:ext cx="7651144" cy="1076325"/>
            </a:xfrm>
            <a:prstGeom prst="rect">
              <a:avLst/>
            </a:prstGeom>
            <a:noFill/>
          </p:spPr>
          <p:txBody>
            <a:bodyPr wrap="square" rtlCol="0">
              <a:noAutofit/>
            </a:bodyPr>
            <a:lstStyle/>
            <a:p>
              <a:r>
                <a:rPr lang="en-US" altLang="zh-SG" sz="3200" b="1" dirty="0">
                  <a:solidFill>
                    <a:srgbClr val="5F2C09"/>
                  </a:solidFill>
                  <a:latin typeface="Times New Roman" panose="02020603050405020304" pitchFamily="18" charset="0"/>
                  <a:cs typeface="Times New Roman" panose="02020603050405020304" pitchFamily="18" charset="0"/>
                </a:rPr>
                <a:t>Part1: </a:t>
              </a:r>
              <a:r>
                <a:rPr lang="en-US" altLang="zh-CN" sz="3200" b="1" dirty="0">
                  <a:solidFill>
                    <a:srgbClr val="5F2C09"/>
                  </a:solidFill>
                  <a:latin typeface="Times New Roman" panose="02020603050405020304" pitchFamily="18" charset="0"/>
                  <a:cs typeface="Times New Roman" panose="02020603050405020304" pitchFamily="18" charset="0"/>
                </a:rPr>
                <a:t>Cookie and Session</a:t>
              </a:r>
              <a:endParaRPr lang="en-US" altLang="zh-SG" sz="3200" b="1" dirty="0">
                <a:solidFill>
                  <a:srgbClr val="5F2C09"/>
                </a:solidFill>
                <a:latin typeface="Times New Roman" panose="02020603050405020304" pitchFamily="18" charset="0"/>
                <a:cs typeface="Times New Roman" panose="02020603050405020304" pitchFamily="18" charset="0"/>
              </a:endParaRPr>
            </a:p>
          </p:txBody>
        </p:sp>
      </p:grpSp>
      <p:sp>
        <p:nvSpPr>
          <p:cNvPr id="17" name="文本框 16"/>
          <p:cNvSpPr txBox="1"/>
          <p:nvPr userDrawn="1"/>
        </p:nvSpPr>
        <p:spPr>
          <a:xfrm>
            <a:off x="758560" y="1113584"/>
            <a:ext cx="10508625" cy="4789558"/>
          </a:xfrm>
          <a:prstGeom prst="rect">
            <a:avLst/>
          </a:prstGeom>
        </p:spPr>
        <p:txBody>
          <a:bodyPr wrap="square" rtlCol="0">
            <a:noAutofit/>
          </a:bodyPr>
          <a:p>
            <a:r>
              <a:rPr lang="en-US" altLang="zh-CN" sz="2400">
                <a:solidFill>
                  <a:srgbClr val="000000"/>
                </a:solidFill>
                <a:latin typeface="Calibri" panose="020F0502020204030204" charset="0"/>
                <a:ea typeface="Calibri" panose="020F0502020204030204" charset="0"/>
                <a:cs typeface="Calibri" panose="020F0502020204030204" charset="0"/>
              </a:rPr>
              <a:t>using two dictionary to store users’ cookie and set-cookie time</a:t>
            </a:r>
            <a:endParaRPr lang="en-US" altLang="zh-CN" sz="2400">
              <a:solidFill>
                <a:srgbClr val="000000"/>
              </a:solidFill>
              <a:latin typeface="Calibri" panose="020F0502020204030204" charset="0"/>
              <a:ea typeface="Calibri" panose="020F0502020204030204" charset="0"/>
              <a:cs typeface="Calibri" panose="020F0502020204030204" charset="0"/>
            </a:endParaRPr>
          </a:p>
          <a:p>
            <a:r>
              <a:rPr lang="en-US" altLang="zh-CN" sz="2400">
                <a:solidFill>
                  <a:srgbClr val="000000"/>
                </a:solidFill>
                <a:latin typeface="Calibri" panose="020F0502020204030204" charset="0"/>
                <a:ea typeface="Calibri" panose="020F0502020204030204" charset="0"/>
                <a:cs typeface="Calibri" panose="020F0502020204030204" charset="0"/>
              </a:rPr>
              <a:t>generate cookie by </a:t>
            </a:r>
            <a:r>
              <a:rPr lang="en-US" altLang="zh-CN" sz="2400" b="1">
                <a:solidFill>
                  <a:srgbClr val="000000"/>
                </a:solidFill>
                <a:latin typeface="Calibri" panose="020F0502020204030204" charset="0"/>
                <a:ea typeface="Calibri" panose="020F0502020204030204" charset="0"/>
                <a:cs typeface="Calibri" panose="020F0502020204030204" charset="0"/>
              </a:rPr>
              <a:t>uuid</a:t>
            </a:r>
            <a:endParaRPr lang="en-US" altLang="zh-CN" sz="2400" b="1">
              <a:solidFill>
                <a:srgbClr val="000000"/>
              </a:solidFill>
              <a:latin typeface="Calibri" panose="020F0502020204030204" charset="0"/>
              <a:ea typeface="Calibri" panose="020F0502020204030204" charset="0"/>
              <a:cs typeface="Calibri" panose="020F0502020204030204" charset="0"/>
            </a:endParaRPr>
          </a:p>
          <a:p>
            <a:endParaRPr lang="en-US" altLang="zh-CN" sz="2800">
              <a:solidFill>
                <a:srgbClr val="000000"/>
              </a:solidFill>
              <a:latin typeface="Calibri" panose="020F0502020204030204" charset="0"/>
              <a:ea typeface="Calibri" panose="020F0502020204030204" charset="0"/>
              <a:cs typeface="Calibri" panose="020F0502020204030204" charset="0"/>
            </a:endParaRPr>
          </a:p>
          <a:p>
            <a:pPr indent="0">
              <a:buNone/>
            </a:pPr>
            <a:r>
              <a:rPr lang="en-US" altLang="zh-CN" sz="2400">
                <a:solidFill>
                  <a:srgbClr val="000000"/>
                </a:solidFill>
                <a:latin typeface="Calibri" panose="020F0502020204030204" charset="0"/>
                <a:ea typeface="Calibri" panose="020F0502020204030204" charset="0"/>
                <a:cs typeface="Calibri" panose="020F0502020204030204" charset="0"/>
              </a:rPr>
              <a:t>if 'Cookie' in headers: </a:t>
            </a:r>
            <a:endParaRPr lang="en-US" altLang="zh-CN" sz="2400">
              <a:solidFill>
                <a:srgbClr val="000000"/>
              </a:solidFill>
              <a:latin typeface="Calibri" panose="020F0502020204030204" charset="0"/>
              <a:ea typeface="Calibri" panose="020F0502020204030204" charset="0"/>
              <a:cs typeface="Calibri" panose="020F0502020204030204" charset="0"/>
            </a:endParaRPr>
          </a:p>
          <a:p>
            <a:pPr indent="457200">
              <a:buNone/>
            </a:pPr>
            <a:r>
              <a:rPr lang="en-US" altLang="zh-CN" sz="2400">
                <a:solidFill>
                  <a:srgbClr val="000000"/>
                </a:solidFill>
                <a:latin typeface="Calibri" panose="020F0502020204030204" charset="0"/>
                <a:ea typeface="Calibri" panose="020F0502020204030204" charset="0"/>
                <a:cs typeface="Calibri" panose="020F0502020204030204" charset="0"/>
              </a:rPr>
              <a:t>verification of sessionID</a:t>
            </a:r>
            <a:endParaRPr lang="en-US" altLang="zh-CN" sz="2400">
              <a:solidFill>
                <a:srgbClr val="000000"/>
              </a:solidFill>
              <a:latin typeface="Calibri" panose="020F0502020204030204" charset="0"/>
              <a:ea typeface="Calibri" panose="020F0502020204030204" charset="0"/>
              <a:cs typeface="Calibri" panose="020F0502020204030204" charset="0"/>
            </a:endParaRPr>
          </a:p>
          <a:p>
            <a:pPr indent="457200">
              <a:buNone/>
            </a:pPr>
            <a:r>
              <a:rPr lang="en-US" altLang="zh-CN" sz="2400">
                <a:solidFill>
                  <a:srgbClr val="000000"/>
                </a:solidFill>
                <a:latin typeface="Calibri" panose="020F0502020204030204" charset="0"/>
                <a:ea typeface="Calibri" panose="020F0502020204030204" charset="0"/>
                <a:cs typeface="Calibri" panose="020F0502020204030204" charset="0"/>
              </a:rPr>
              <a:t>if correct:</a:t>
            </a:r>
            <a:endParaRPr lang="en-US" altLang="zh-CN" sz="2400">
              <a:solidFill>
                <a:srgbClr val="000000"/>
              </a:solidFill>
              <a:latin typeface="Calibri" panose="020F0502020204030204" charset="0"/>
              <a:ea typeface="Calibri" panose="020F0502020204030204" charset="0"/>
              <a:cs typeface="Calibri" panose="020F0502020204030204" charset="0"/>
            </a:endParaRPr>
          </a:p>
          <a:p>
            <a:pPr marL="457200" lvl="1" indent="457200">
              <a:buNone/>
            </a:pPr>
            <a:r>
              <a:rPr lang="en-US" altLang="zh-CN" sz="2400">
                <a:solidFill>
                  <a:srgbClr val="000000"/>
                </a:solidFill>
                <a:latin typeface="Calibri" panose="020F0502020204030204" charset="0"/>
                <a:ea typeface="Calibri" panose="020F0502020204030204" charset="0"/>
                <a:cs typeface="Calibri" panose="020F0502020204030204" charset="0"/>
              </a:rPr>
              <a:t>if cookie times out:</a:t>
            </a:r>
            <a:endParaRPr lang="en-US" altLang="zh-CN" sz="2400">
              <a:solidFill>
                <a:srgbClr val="000000"/>
              </a:solidFill>
              <a:latin typeface="Calibri" panose="020F0502020204030204" charset="0"/>
              <a:ea typeface="Calibri" panose="020F0502020204030204" charset="0"/>
              <a:cs typeface="Calibri" panose="020F0502020204030204" charset="0"/>
            </a:endParaRPr>
          </a:p>
          <a:p>
            <a:pPr marL="914400" lvl="2" indent="457200">
              <a:buNone/>
            </a:pPr>
            <a:r>
              <a:rPr lang="en-US" altLang="zh-CN" sz="2400">
                <a:solidFill>
                  <a:srgbClr val="000000"/>
                </a:solidFill>
                <a:latin typeface="Calibri" panose="020F0502020204030204" charset="0"/>
                <a:ea typeface="Calibri" panose="020F0502020204030204" charset="0"/>
                <a:cs typeface="Calibri" panose="020F0502020204030204" charset="0"/>
              </a:rPr>
              <a:t>send 401</a:t>
            </a:r>
            <a:endParaRPr lang="en-US" altLang="zh-CN" sz="2400">
              <a:solidFill>
                <a:srgbClr val="000000"/>
              </a:solidFill>
              <a:latin typeface="Calibri" panose="020F0502020204030204" charset="0"/>
              <a:ea typeface="Calibri" panose="020F0502020204030204" charset="0"/>
              <a:cs typeface="Calibri" panose="020F0502020204030204" charset="0"/>
            </a:endParaRPr>
          </a:p>
          <a:p>
            <a:pPr indent="0">
              <a:buNone/>
            </a:pPr>
            <a:r>
              <a:rPr lang="en-US" altLang="zh-CN" sz="2400">
                <a:solidFill>
                  <a:srgbClr val="000000"/>
                </a:solidFill>
                <a:latin typeface="Calibri" panose="020F0502020204030204" charset="0"/>
                <a:ea typeface="Calibri" panose="020F0502020204030204" charset="0"/>
                <a:cs typeface="Calibri" panose="020F0502020204030204" charset="0"/>
              </a:rPr>
              <a:t>	else:</a:t>
            </a:r>
            <a:endParaRPr lang="en-US" altLang="zh-CN" sz="2400">
              <a:solidFill>
                <a:srgbClr val="000000"/>
              </a:solidFill>
              <a:latin typeface="Calibri" panose="020F0502020204030204" charset="0"/>
              <a:ea typeface="Calibri" panose="020F0502020204030204" charset="0"/>
              <a:cs typeface="Calibri" panose="020F0502020204030204" charset="0"/>
            </a:endParaRPr>
          </a:p>
          <a:p>
            <a:pPr marL="914400" lvl="2" indent="457200">
              <a:buNone/>
            </a:pPr>
            <a:r>
              <a:rPr lang="en-US" altLang="zh-CN" sz="2400">
                <a:solidFill>
                  <a:srgbClr val="000000"/>
                </a:solidFill>
                <a:latin typeface="Calibri" panose="020F0502020204030204" charset="0"/>
                <a:ea typeface="Calibri" panose="020F0502020204030204" charset="0"/>
                <a:cs typeface="Calibri" panose="020F0502020204030204" charset="0"/>
              </a:rPr>
              <a:t>set this user’s cookie time to now </a:t>
            </a:r>
            <a:endParaRPr lang="en-US" altLang="zh-CN" sz="2400">
              <a:solidFill>
                <a:srgbClr val="000000"/>
              </a:solidFill>
              <a:latin typeface="Calibri" panose="020F0502020204030204" charset="0"/>
              <a:ea typeface="Calibri" panose="020F0502020204030204" charset="0"/>
              <a:cs typeface="Calibri" panose="020F0502020204030204" charset="0"/>
            </a:endParaRPr>
          </a:p>
          <a:p>
            <a:pPr marL="914400" lvl="2" indent="457200">
              <a:buNone/>
            </a:pPr>
            <a:r>
              <a:rPr lang="en-US" altLang="zh-CN" sz="2400">
                <a:solidFill>
                  <a:srgbClr val="000000"/>
                </a:solidFill>
                <a:latin typeface="Calibri" panose="020F0502020204030204" charset="0"/>
                <a:ea typeface="Calibri" panose="020F0502020204030204" charset="0"/>
                <a:cs typeface="Calibri" panose="020F0502020204030204" charset="0"/>
              </a:rPr>
              <a:t>send 200</a:t>
            </a:r>
            <a:endParaRPr lang="en-US" altLang="zh-CN" sz="2400">
              <a:solidFill>
                <a:srgbClr val="000000"/>
              </a:solidFill>
              <a:latin typeface="Calibri" panose="020F0502020204030204" charset="0"/>
              <a:ea typeface="Calibri" panose="020F0502020204030204" charset="0"/>
              <a:cs typeface="Calibri" panose="020F0502020204030204" charset="0"/>
            </a:endParaRPr>
          </a:p>
        </p:txBody>
      </p:sp>
      <p:pic>
        <p:nvPicPr>
          <p:cNvPr id="2" name="图片 1" descr="upload_post_object_v2_3155572322"/>
          <p:cNvPicPr>
            <a:picLocks noChangeAspect="1"/>
          </p:cNvPicPr>
          <p:nvPr/>
        </p:nvPicPr>
        <p:blipFill>
          <a:blip r:embed="rId2"/>
          <a:stretch>
            <a:fillRect/>
          </a:stretch>
        </p:blipFill>
        <p:spPr>
          <a:xfrm>
            <a:off x="6838546" y="1948542"/>
            <a:ext cx="5227941" cy="4197118"/>
          </a:xfrm>
          <a:prstGeom prst="rect">
            <a:avLst/>
          </a:prstGeom>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1">
            <a:extLst>
              <a:ext uri="{28A0092B-C50C-407E-A947-70E740481C1C}">
                <a14:useLocalDpi xmlns:a14="http://schemas.microsoft.com/office/drawing/2010/main" val="0"/>
              </a:ext>
            </a:extLst>
          </a:blip>
          <a:srcRect l="24300" t="40306" r="23627" b="40661"/>
          <a:stretch>
            <a:fillRect/>
          </a:stretch>
        </p:blipFill>
        <p:spPr>
          <a:xfrm>
            <a:off x="9367365" y="272202"/>
            <a:ext cx="2484934" cy="641827"/>
          </a:xfrm>
          <a:prstGeom prst="rect">
            <a:avLst/>
          </a:prstGeom>
        </p:spPr>
      </p:pic>
      <p:grpSp>
        <p:nvGrpSpPr>
          <p:cNvPr id="4" name="组合 3"/>
          <p:cNvGrpSpPr/>
          <p:nvPr/>
        </p:nvGrpSpPr>
        <p:grpSpPr>
          <a:xfrm>
            <a:off x="434903" y="329254"/>
            <a:ext cx="8427690" cy="1076325"/>
            <a:chOff x="434903" y="329254"/>
            <a:chExt cx="8427690" cy="1076325"/>
          </a:xfrm>
        </p:grpSpPr>
        <p:grpSp>
          <p:nvGrpSpPr>
            <p:cNvPr id="7" name="组合 6"/>
            <p:cNvGrpSpPr/>
            <p:nvPr/>
          </p:nvGrpSpPr>
          <p:grpSpPr>
            <a:xfrm>
              <a:off x="434903" y="418808"/>
              <a:ext cx="482808" cy="432771"/>
              <a:chOff x="7977188" y="1874838"/>
              <a:chExt cx="1439863" cy="1290638"/>
            </a:xfrm>
          </p:grpSpPr>
          <p:sp>
            <p:nvSpPr>
              <p:cNvPr id="8" name="Oval 1298"/>
              <p:cNvSpPr>
                <a:spLocks noChangeArrowheads="1"/>
              </p:cNvSpPr>
              <p:nvPr/>
            </p:nvSpPr>
            <p:spPr bwMode="auto">
              <a:xfrm>
                <a:off x="8124826" y="2001838"/>
                <a:ext cx="119063" cy="120650"/>
              </a:xfrm>
              <a:prstGeom prst="ellipse">
                <a:avLst/>
              </a:prstGeom>
              <a:noFill/>
              <a:ln w="28575" cap="rnd">
                <a:solidFill>
                  <a:schemeClr val="accent2">
                    <a:lumMod val="50000"/>
                  </a:schemeClr>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9" name="Freeform 1299"/>
              <p:cNvSpPr/>
              <p:nvPr/>
            </p:nvSpPr>
            <p:spPr bwMode="auto">
              <a:xfrm>
                <a:off x="8942388" y="1979613"/>
                <a:ext cx="331788" cy="330200"/>
              </a:xfrm>
              <a:custGeom>
                <a:avLst/>
                <a:gdLst>
                  <a:gd name="T0" fmla="*/ 44 w 88"/>
                  <a:gd name="T1" fmla="*/ 0 h 88"/>
                  <a:gd name="T2" fmla="*/ 88 w 88"/>
                  <a:gd name="T3" fmla="*/ 44 h 88"/>
                  <a:gd name="T4" fmla="*/ 44 w 88"/>
                  <a:gd name="T5" fmla="*/ 88 h 88"/>
                  <a:gd name="T6" fmla="*/ 0 w 88"/>
                  <a:gd name="T7" fmla="*/ 44 h 88"/>
                  <a:gd name="T8" fmla="*/ 44 w 88"/>
                  <a:gd name="T9" fmla="*/ 0 h 88"/>
                </a:gdLst>
                <a:ahLst/>
                <a:cxnLst>
                  <a:cxn ang="0">
                    <a:pos x="T0" y="T1"/>
                  </a:cxn>
                  <a:cxn ang="0">
                    <a:pos x="T2" y="T3"/>
                  </a:cxn>
                  <a:cxn ang="0">
                    <a:pos x="T4" y="T5"/>
                  </a:cxn>
                  <a:cxn ang="0">
                    <a:pos x="T6" y="T7"/>
                  </a:cxn>
                  <a:cxn ang="0">
                    <a:pos x="T8" y="T9"/>
                  </a:cxn>
                </a:cxnLst>
                <a:rect l="0" t="0" r="r" b="b"/>
                <a:pathLst>
                  <a:path w="88" h="88">
                    <a:moveTo>
                      <a:pt x="44" y="0"/>
                    </a:moveTo>
                    <a:cubicBezTo>
                      <a:pt x="68" y="0"/>
                      <a:pt x="88" y="19"/>
                      <a:pt x="88" y="44"/>
                    </a:cubicBezTo>
                    <a:cubicBezTo>
                      <a:pt x="88" y="68"/>
                      <a:pt x="68" y="88"/>
                      <a:pt x="44" y="88"/>
                    </a:cubicBezTo>
                    <a:cubicBezTo>
                      <a:pt x="20" y="88"/>
                      <a:pt x="0" y="68"/>
                      <a:pt x="0" y="44"/>
                    </a:cubicBezTo>
                    <a:cubicBezTo>
                      <a:pt x="0" y="20"/>
                      <a:pt x="19" y="0"/>
                      <a:pt x="44" y="0"/>
                    </a:cubicBezTo>
                    <a:close/>
                  </a:path>
                </a:pathLst>
              </a:custGeom>
              <a:noFill/>
              <a:ln w="28575" cap="rnd">
                <a:solidFill>
                  <a:schemeClr val="accent2">
                    <a:lumMod val="50000"/>
                  </a:schemeClr>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Freeform 1300"/>
              <p:cNvSpPr/>
              <p:nvPr/>
            </p:nvSpPr>
            <p:spPr bwMode="auto">
              <a:xfrm>
                <a:off x="8131176" y="1993901"/>
                <a:ext cx="1173163" cy="1171575"/>
              </a:xfrm>
              <a:custGeom>
                <a:avLst/>
                <a:gdLst>
                  <a:gd name="T0" fmla="*/ 308 w 312"/>
                  <a:gd name="T1" fmla="*/ 121 h 312"/>
                  <a:gd name="T2" fmla="*/ 312 w 312"/>
                  <a:gd name="T3" fmla="*/ 155 h 312"/>
                  <a:gd name="T4" fmla="*/ 156 w 312"/>
                  <a:gd name="T5" fmla="*/ 312 h 312"/>
                  <a:gd name="T6" fmla="*/ 0 w 312"/>
                  <a:gd name="T7" fmla="*/ 156 h 312"/>
                  <a:gd name="T8" fmla="*/ 155 w 312"/>
                  <a:gd name="T9" fmla="*/ 0 h 312"/>
                  <a:gd name="T10" fmla="*/ 223 w 312"/>
                  <a:gd name="T11" fmla="*/ 15 h 312"/>
                </a:gdLst>
                <a:ahLst/>
                <a:cxnLst>
                  <a:cxn ang="0">
                    <a:pos x="T0" y="T1"/>
                  </a:cxn>
                  <a:cxn ang="0">
                    <a:pos x="T2" y="T3"/>
                  </a:cxn>
                  <a:cxn ang="0">
                    <a:pos x="T4" y="T5"/>
                  </a:cxn>
                  <a:cxn ang="0">
                    <a:pos x="T6" y="T7"/>
                  </a:cxn>
                  <a:cxn ang="0">
                    <a:pos x="T8" y="T9"/>
                  </a:cxn>
                  <a:cxn ang="0">
                    <a:pos x="T10" y="T11"/>
                  </a:cxn>
                </a:cxnLst>
                <a:rect l="0" t="0" r="r" b="b"/>
                <a:pathLst>
                  <a:path w="312" h="312">
                    <a:moveTo>
                      <a:pt x="308" y="121"/>
                    </a:moveTo>
                    <a:cubicBezTo>
                      <a:pt x="310" y="132"/>
                      <a:pt x="312" y="144"/>
                      <a:pt x="312" y="155"/>
                    </a:cubicBezTo>
                    <a:cubicBezTo>
                      <a:pt x="312" y="242"/>
                      <a:pt x="242" y="312"/>
                      <a:pt x="156" y="312"/>
                    </a:cubicBezTo>
                    <a:cubicBezTo>
                      <a:pt x="70" y="312"/>
                      <a:pt x="0" y="242"/>
                      <a:pt x="0" y="156"/>
                    </a:cubicBezTo>
                    <a:cubicBezTo>
                      <a:pt x="0" y="70"/>
                      <a:pt x="69" y="0"/>
                      <a:pt x="155" y="0"/>
                    </a:cubicBezTo>
                    <a:cubicBezTo>
                      <a:pt x="180" y="0"/>
                      <a:pt x="203" y="5"/>
                      <a:pt x="223" y="15"/>
                    </a:cubicBezTo>
                  </a:path>
                </a:pathLst>
              </a:custGeom>
              <a:noFill/>
              <a:ln w="28575" cap="rnd">
                <a:solidFill>
                  <a:schemeClr val="accent2">
                    <a:lumMod val="50000"/>
                  </a:schemeClr>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1" name="Freeform 1301"/>
              <p:cNvSpPr/>
              <p:nvPr/>
            </p:nvSpPr>
            <p:spPr bwMode="auto">
              <a:xfrm>
                <a:off x="7977188" y="2224088"/>
                <a:ext cx="1439863" cy="746125"/>
              </a:xfrm>
              <a:custGeom>
                <a:avLst/>
                <a:gdLst>
                  <a:gd name="T0" fmla="*/ 353 w 383"/>
                  <a:gd name="T1" fmla="*/ 96 h 199"/>
                  <a:gd name="T2" fmla="*/ 377 w 383"/>
                  <a:gd name="T3" fmla="*/ 154 h 199"/>
                  <a:gd name="T4" fmla="*/ 171 w 383"/>
                  <a:gd name="T5" fmla="*/ 165 h 199"/>
                  <a:gd name="T6" fmla="*/ 13 w 383"/>
                  <a:gd name="T7" fmla="*/ 32 h 199"/>
                  <a:gd name="T8" fmla="*/ 73 w 383"/>
                  <a:gd name="T9" fmla="*/ 0 h 199"/>
                </a:gdLst>
                <a:ahLst/>
                <a:cxnLst>
                  <a:cxn ang="0">
                    <a:pos x="T0" y="T1"/>
                  </a:cxn>
                  <a:cxn ang="0">
                    <a:pos x="T2" y="T3"/>
                  </a:cxn>
                  <a:cxn ang="0">
                    <a:pos x="T4" y="T5"/>
                  </a:cxn>
                  <a:cxn ang="0">
                    <a:pos x="T6" y="T7"/>
                  </a:cxn>
                  <a:cxn ang="0">
                    <a:pos x="T8" y="T9"/>
                  </a:cxn>
                </a:cxnLst>
                <a:rect l="0" t="0" r="r" b="b"/>
                <a:pathLst>
                  <a:path w="383" h="199">
                    <a:moveTo>
                      <a:pt x="353" y="96"/>
                    </a:moveTo>
                    <a:cubicBezTo>
                      <a:pt x="373" y="117"/>
                      <a:pt x="383" y="137"/>
                      <a:pt x="377" y="154"/>
                    </a:cubicBezTo>
                    <a:cubicBezTo>
                      <a:pt x="364" y="194"/>
                      <a:pt x="271" y="199"/>
                      <a:pt x="171" y="165"/>
                    </a:cubicBezTo>
                    <a:cubicBezTo>
                      <a:pt x="70" y="131"/>
                      <a:pt x="0" y="72"/>
                      <a:pt x="13" y="32"/>
                    </a:cubicBezTo>
                    <a:cubicBezTo>
                      <a:pt x="19" y="14"/>
                      <a:pt x="41" y="3"/>
                      <a:pt x="73" y="0"/>
                    </a:cubicBezTo>
                  </a:path>
                </a:pathLst>
              </a:custGeom>
              <a:noFill/>
              <a:ln w="28575" cap="rnd">
                <a:solidFill>
                  <a:schemeClr val="accent2">
                    <a:lumMod val="50000"/>
                  </a:schemeClr>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2" name="Freeform 1302"/>
              <p:cNvSpPr/>
              <p:nvPr/>
            </p:nvSpPr>
            <p:spPr bwMode="auto">
              <a:xfrm>
                <a:off x="8507413" y="2625726"/>
                <a:ext cx="52388" cy="22225"/>
              </a:xfrm>
              <a:custGeom>
                <a:avLst/>
                <a:gdLst>
                  <a:gd name="T0" fmla="*/ 14 w 14"/>
                  <a:gd name="T1" fmla="*/ 6 h 6"/>
                  <a:gd name="T2" fmla="*/ 0 w 14"/>
                  <a:gd name="T3" fmla="*/ 0 h 6"/>
                </a:gdLst>
                <a:ahLst/>
                <a:cxnLst>
                  <a:cxn ang="0">
                    <a:pos x="T0" y="T1"/>
                  </a:cxn>
                  <a:cxn ang="0">
                    <a:pos x="T2" y="T3"/>
                  </a:cxn>
                </a:cxnLst>
                <a:rect l="0" t="0" r="r" b="b"/>
                <a:pathLst>
                  <a:path w="14" h="6">
                    <a:moveTo>
                      <a:pt x="14" y="6"/>
                    </a:moveTo>
                    <a:cubicBezTo>
                      <a:pt x="9" y="4"/>
                      <a:pt x="5" y="2"/>
                      <a:pt x="0" y="0"/>
                    </a:cubicBezTo>
                  </a:path>
                </a:pathLst>
              </a:custGeom>
              <a:noFill/>
              <a:ln w="28575" cap="rnd">
                <a:solidFill>
                  <a:schemeClr val="accent2">
                    <a:lumMod val="50000"/>
                  </a:schemeClr>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3" name="Freeform 1303"/>
              <p:cNvSpPr/>
              <p:nvPr/>
            </p:nvSpPr>
            <p:spPr bwMode="auto">
              <a:xfrm>
                <a:off x="8680451" y="2692401"/>
                <a:ext cx="481013" cy="87313"/>
              </a:xfrm>
              <a:custGeom>
                <a:avLst/>
                <a:gdLst>
                  <a:gd name="T0" fmla="*/ 128 w 128"/>
                  <a:gd name="T1" fmla="*/ 22 h 23"/>
                  <a:gd name="T2" fmla="*/ 0 w 128"/>
                  <a:gd name="T3" fmla="*/ 0 h 23"/>
                </a:gdLst>
                <a:ahLst/>
                <a:cxnLst>
                  <a:cxn ang="0">
                    <a:pos x="T0" y="T1"/>
                  </a:cxn>
                  <a:cxn ang="0">
                    <a:pos x="T2" y="T3"/>
                  </a:cxn>
                </a:cxnLst>
                <a:rect l="0" t="0" r="r" b="b"/>
                <a:pathLst>
                  <a:path w="128" h="23">
                    <a:moveTo>
                      <a:pt x="128" y="22"/>
                    </a:moveTo>
                    <a:cubicBezTo>
                      <a:pt x="92" y="23"/>
                      <a:pt x="47" y="16"/>
                      <a:pt x="0" y="0"/>
                    </a:cubicBezTo>
                  </a:path>
                </a:pathLst>
              </a:custGeom>
              <a:noFill/>
              <a:ln w="28575" cap="rnd">
                <a:solidFill>
                  <a:schemeClr val="accent2">
                    <a:lumMod val="50000"/>
                  </a:schemeClr>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4" name="Freeform 1304"/>
              <p:cNvSpPr/>
              <p:nvPr/>
            </p:nvSpPr>
            <p:spPr bwMode="auto">
              <a:xfrm>
                <a:off x="9109076" y="1874838"/>
                <a:ext cx="269875" cy="536575"/>
              </a:xfrm>
              <a:custGeom>
                <a:avLst/>
                <a:gdLst>
                  <a:gd name="T0" fmla="*/ 0 w 72"/>
                  <a:gd name="T1" fmla="*/ 0 h 143"/>
                  <a:gd name="T2" fmla="*/ 72 w 72"/>
                  <a:gd name="T3" fmla="*/ 72 h 143"/>
                  <a:gd name="T4" fmla="*/ 41 w 72"/>
                  <a:gd name="T5" fmla="*/ 131 h 143"/>
                  <a:gd name="T6" fmla="*/ 7 w 72"/>
                  <a:gd name="T7" fmla="*/ 143 h 143"/>
                </a:gdLst>
                <a:ahLst/>
                <a:cxnLst>
                  <a:cxn ang="0">
                    <a:pos x="T0" y="T1"/>
                  </a:cxn>
                  <a:cxn ang="0">
                    <a:pos x="T2" y="T3"/>
                  </a:cxn>
                  <a:cxn ang="0">
                    <a:pos x="T4" y="T5"/>
                  </a:cxn>
                  <a:cxn ang="0">
                    <a:pos x="T6" y="T7"/>
                  </a:cxn>
                </a:cxnLst>
                <a:rect l="0" t="0" r="r" b="b"/>
                <a:pathLst>
                  <a:path w="72" h="143">
                    <a:moveTo>
                      <a:pt x="0" y="0"/>
                    </a:moveTo>
                    <a:cubicBezTo>
                      <a:pt x="39" y="0"/>
                      <a:pt x="72" y="32"/>
                      <a:pt x="72" y="72"/>
                    </a:cubicBezTo>
                    <a:cubicBezTo>
                      <a:pt x="72" y="96"/>
                      <a:pt x="60" y="118"/>
                      <a:pt x="41" y="131"/>
                    </a:cubicBezTo>
                    <a:cubicBezTo>
                      <a:pt x="31" y="138"/>
                      <a:pt x="20" y="142"/>
                      <a:pt x="7" y="143"/>
                    </a:cubicBezTo>
                  </a:path>
                </a:pathLst>
              </a:custGeom>
              <a:noFill/>
              <a:ln w="28575" cap="rnd">
                <a:solidFill>
                  <a:schemeClr val="accent2">
                    <a:lumMod val="50000"/>
                  </a:schemeClr>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5" name="Freeform 1305"/>
              <p:cNvSpPr/>
              <p:nvPr/>
            </p:nvSpPr>
            <p:spPr bwMode="auto">
              <a:xfrm>
                <a:off x="8996363" y="2389188"/>
                <a:ext cx="41275" cy="14288"/>
              </a:xfrm>
              <a:custGeom>
                <a:avLst/>
                <a:gdLst>
                  <a:gd name="T0" fmla="*/ 11 w 11"/>
                  <a:gd name="T1" fmla="*/ 4 h 4"/>
                  <a:gd name="T2" fmla="*/ 0 w 11"/>
                  <a:gd name="T3" fmla="*/ 0 h 4"/>
                </a:gdLst>
                <a:ahLst/>
                <a:cxnLst>
                  <a:cxn ang="0">
                    <a:pos x="T0" y="T1"/>
                  </a:cxn>
                  <a:cxn ang="0">
                    <a:pos x="T2" y="T3"/>
                  </a:cxn>
                </a:cxnLst>
                <a:rect l="0" t="0" r="r" b="b"/>
                <a:pathLst>
                  <a:path w="11" h="4">
                    <a:moveTo>
                      <a:pt x="11" y="4"/>
                    </a:moveTo>
                    <a:cubicBezTo>
                      <a:pt x="7" y="3"/>
                      <a:pt x="3" y="2"/>
                      <a:pt x="0" y="0"/>
                    </a:cubicBezTo>
                  </a:path>
                </a:pathLst>
              </a:custGeom>
              <a:noFill/>
              <a:ln w="28575" cap="rnd">
                <a:solidFill>
                  <a:schemeClr val="accent2">
                    <a:lumMod val="50000"/>
                  </a:schemeClr>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grpSp>
        <p:sp>
          <p:nvSpPr>
            <p:cNvPr id="16" name="文本框 15"/>
            <p:cNvSpPr txBox="1"/>
            <p:nvPr/>
          </p:nvSpPr>
          <p:spPr>
            <a:xfrm>
              <a:off x="935810" y="329254"/>
              <a:ext cx="7926783" cy="1076325"/>
            </a:xfrm>
            <a:prstGeom prst="rect">
              <a:avLst/>
            </a:prstGeom>
            <a:noFill/>
          </p:spPr>
          <p:txBody>
            <a:bodyPr wrap="square" rtlCol="0">
              <a:noAutofit/>
            </a:bodyPr>
            <a:lstStyle/>
            <a:p>
              <a:r>
                <a:rPr lang="en-US" altLang="zh-SG" sz="3200" b="1" dirty="0">
                  <a:solidFill>
                    <a:srgbClr val="5F2C09"/>
                  </a:solidFill>
                  <a:latin typeface="Times New Roman" panose="02020603050405020304" pitchFamily="18" charset="0"/>
                  <a:cs typeface="Times New Roman" panose="02020603050405020304" pitchFamily="18" charset="0"/>
                </a:rPr>
                <a:t>Part1: Cookie and Session</a:t>
              </a:r>
              <a:endParaRPr lang="en-US" altLang="zh-SG" sz="3200" b="1" dirty="0">
                <a:solidFill>
                  <a:srgbClr val="5F2C09"/>
                </a:solidFill>
                <a:latin typeface="Times New Roman" panose="02020603050405020304" pitchFamily="18" charset="0"/>
                <a:cs typeface="Times New Roman" panose="02020603050405020304" pitchFamily="18" charset="0"/>
              </a:endParaRPr>
            </a:p>
          </p:txBody>
        </p:sp>
      </p:grpSp>
      <p:sp>
        <p:nvSpPr>
          <p:cNvPr id="17" name="文本框 16"/>
          <p:cNvSpPr txBox="1"/>
          <p:nvPr userDrawn="1"/>
        </p:nvSpPr>
        <p:spPr>
          <a:xfrm>
            <a:off x="758560" y="1312044"/>
            <a:ext cx="10508625" cy="4789558"/>
          </a:xfrm>
          <a:prstGeom prst="rect">
            <a:avLst/>
          </a:prstGeom>
        </p:spPr>
        <p:txBody>
          <a:bodyPr wrap="square" rtlCol="0">
            <a:noAutofit/>
          </a:bodyPr>
          <a:p>
            <a:r>
              <a:rPr lang="en-US" altLang="zh-CN" sz="2800" b="1"/>
              <a:t>Cookie:</a:t>
            </a:r>
            <a:endParaRPr lang="en-US" altLang="zh-CN" sz="2800" b="1"/>
          </a:p>
          <a:p>
            <a:endParaRPr lang="en-US" altLang="zh-CN" sz="6000">
              <a:solidFill>
                <a:srgbClr val="000000"/>
              </a:solidFill>
              <a:latin typeface="Calibri" panose="020F0502020204030204" charset="0"/>
              <a:ea typeface="Calibri" panose="020F0502020204030204" charset="0"/>
              <a:cs typeface="Calibri" panose="020F0502020204030204" charset="0"/>
            </a:endParaRPr>
          </a:p>
        </p:txBody>
      </p:sp>
      <p:sp>
        <p:nvSpPr>
          <p:cNvPr id="18" name="文本框 17"/>
          <p:cNvSpPr txBox="1"/>
          <p:nvPr userDrawn="1"/>
        </p:nvSpPr>
        <p:spPr>
          <a:xfrm>
            <a:off x="2380285" y="1844029"/>
            <a:ext cx="2356154" cy="457775"/>
          </a:xfrm>
          <a:prstGeom prst="rect">
            <a:avLst/>
          </a:prstGeom>
        </p:spPr>
        <p:txBody>
          <a:bodyPr wrap="square" rtlCol="0">
            <a:noAutofit/>
          </a:bodyPr>
          <a:p>
            <a:r>
              <a:rPr lang="en-US" altLang="zh-CN" sz="2400" b="1"/>
              <a:t>request</a:t>
            </a:r>
            <a:endParaRPr lang="zh-CN" altLang="en-US" sz="2400" b="1"/>
          </a:p>
        </p:txBody>
      </p:sp>
      <p:sp>
        <p:nvSpPr>
          <p:cNvPr id="19" name="文本框 18"/>
          <p:cNvSpPr txBox="1"/>
          <p:nvPr userDrawn="1"/>
        </p:nvSpPr>
        <p:spPr>
          <a:xfrm>
            <a:off x="8119306" y="1844029"/>
            <a:ext cx="2356154" cy="457775"/>
          </a:xfrm>
          <a:prstGeom prst="rect">
            <a:avLst/>
          </a:prstGeom>
        </p:spPr>
        <p:txBody>
          <a:bodyPr wrap="square" rtlCol="0">
            <a:noAutofit/>
          </a:bodyPr>
          <a:p>
            <a:r>
              <a:rPr lang="en-US" altLang="zh-CN" sz="2400" b="1"/>
              <a:t>response</a:t>
            </a:r>
            <a:endParaRPr lang="zh-CN" altLang="en-US" sz="2400" b="1"/>
          </a:p>
        </p:txBody>
      </p:sp>
      <p:pic>
        <p:nvPicPr>
          <p:cNvPr id="5" name="图片 4" descr="upload_post_object_v2_290419346"/>
          <p:cNvPicPr>
            <a:picLocks noChangeAspect="1"/>
          </p:cNvPicPr>
          <p:nvPr/>
        </p:nvPicPr>
        <p:blipFill>
          <a:blip r:embed="rId2"/>
          <a:stretch>
            <a:fillRect/>
          </a:stretch>
        </p:blipFill>
        <p:spPr>
          <a:xfrm>
            <a:off x="324814" y="2456500"/>
            <a:ext cx="5777322" cy="2624022"/>
          </a:xfrm>
          <a:prstGeom prst="rect">
            <a:avLst/>
          </a:prstGeom>
        </p:spPr>
      </p:pic>
      <p:pic>
        <p:nvPicPr>
          <p:cNvPr id="20" name="图片 19" descr="upload_post_object_v2_421759414"/>
          <p:cNvPicPr>
            <a:picLocks noChangeAspect="1"/>
          </p:cNvPicPr>
          <p:nvPr/>
        </p:nvPicPr>
        <p:blipFill>
          <a:blip r:embed="rId3"/>
          <a:stretch>
            <a:fillRect/>
          </a:stretch>
        </p:blipFill>
        <p:spPr>
          <a:xfrm>
            <a:off x="6301633" y="2456500"/>
            <a:ext cx="5485436" cy="2696352"/>
          </a:xfrm>
          <a:prstGeom prst="rect">
            <a:avLst/>
          </a:prstGeom>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1">
            <a:extLst>
              <a:ext uri="{28A0092B-C50C-407E-A947-70E740481C1C}">
                <a14:useLocalDpi xmlns:a14="http://schemas.microsoft.com/office/drawing/2010/main" val="0"/>
              </a:ext>
            </a:extLst>
          </a:blip>
          <a:srcRect l="24300" t="40306" r="23627" b="40661"/>
          <a:stretch>
            <a:fillRect/>
          </a:stretch>
        </p:blipFill>
        <p:spPr>
          <a:xfrm>
            <a:off x="9367365" y="272202"/>
            <a:ext cx="2484934" cy="641827"/>
          </a:xfrm>
          <a:prstGeom prst="rect">
            <a:avLst/>
          </a:prstGeom>
        </p:spPr>
      </p:pic>
      <p:grpSp>
        <p:nvGrpSpPr>
          <p:cNvPr id="4" name="组合 3"/>
          <p:cNvGrpSpPr/>
          <p:nvPr/>
        </p:nvGrpSpPr>
        <p:grpSpPr>
          <a:xfrm>
            <a:off x="434903" y="329254"/>
            <a:ext cx="8427690" cy="1076325"/>
            <a:chOff x="434903" y="329254"/>
            <a:chExt cx="8427690" cy="1076325"/>
          </a:xfrm>
        </p:grpSpPr>
        <p:grpSp>
          <p:nvGrpSpPr>
            <p:cNvPr id="7" name="组合 6"/>
            <p:cNvGrpSpPr/>
            <p:nvPr/>
          </p:nvGrpSpPr>
          <p:grpSpPr>
            <a:xfrm>
              <a:off x="434903" y="418808"/>
              <a:ext cx="482808" cy="432771"/>
              <a:chOff x="7977188" y="1874838"/>
              <a:chExt cx="1439863" cy="1290638"/>
            </a:xfrm>
          </p:grpSpPr>
          <p:sp>
            <p:nvSpPr>
              <p:cNvPr id="8" name="Oval 1298"/>
              <p:cNvSpPr>
                <a:spLocks noChangeArrowheads="1"/>
              </p:cNvSpPr>
              <p:nvPr/>
            </p:nvSpPr>
            <p:spPr bwMode="auto">
              <a:xfrm>
                <a:off x="8124826" y="2001838"/>
                <a:ext cx="119063" cy="120650"/>
              </a:xfrm>
              <a:prstGeom prst="ellipse">
                <a:avLst/>
              </a:prstGeom>
              <a:noFill/>
              <a:ln w="28575" cap="rnd">
                <a:solidFill>
                  <a:schemeClr val="accent2">
                    <a:lumMod val="50000"/>
                  </a:schemeClr>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9" name="Freeform 1299"/>
              <p:cNvSpPr/>
              <p:nvPr/>
            </p:nvSpPr>
            <p:spPr bwMode="auto">
              <a:xfrm>
                <a:off x="8942388" y="1979613"/>
                <a:ext cx="331788" cy="330200"/>
              </a:xfrm>
              <a:custGeom>
                <a:avLst/>
                <a:gdLst>
                  <a:gd name="T0" fmla="*/ 44 w 88"/>
                  <a:gd name="T1" fmla="*/ 0 h 88"/>
                  <a:gd name="T2" fmla="*/ 88 w 88"/>
                  <a:gd name="T3" fmla="*/ 44 h 88"/>
                  <a:gd name="T4" fmla="*/ 44 w 88"/>
                  <a:gd name="T5" fmla="*/ 88 h 88"/>
                  <a:gd name="T6" fmla="*/ 0 w 88"/>
                  <a:gd name="T7" fmla="*/ 44 h 88"/>
                  <a:gd name="T8" fmla="*/ 44 w 88"/>
                  <a:gd name="T9" fmla="*/ 0 h 88"/>
                </a:gdLst>
                <a:ahLst/>
                <a:cxnLst>
                  <a:cxn ang="0">
                    <a:pos x="T0" y="T1"/>
                  </a:cxn>
                  <a:cxn ang="0">
                    <a:pos x="T2" y="T3"/>
                  </a:cxn>
                  <a:cxn ang="0">
                    <a:pos x="T4" y="T5"/>
                  </a:cxn>
                  <a:cxn ang="0">
                    <a:pos x="T6" y="T7"/>
                  </a:cxn>
                  <a:cxn ang="0">
                    <a:pos x="T8" y="T9"/>
                  </a:cxn>
                </a:cxnLst>
                <a:rect l="0" t="0" r="r" b="b"/>
                <a:pathLst>
                  <a:path w="88" h="88">
                    <a:moveTo>
                      <a:pt x="44" y="0"/>
                    </a:moveTo>
                    <a:cubicBezTo>
                      <a:pt x="68" y="0"/>
                      <a:pt x="88" y="19"/>
                      <a:pt x="88" y="44"/>
                    </a:cubicBezTo>
                    <a:cubicBezTo>
                      <a:pt x="88" y="68"/>
                      <a:pt x="68" y="88"/>
                      <a:pt x="44" y="88"/>
                    </a:cubicBezTo>
                    <a:cubicBezTo>
                      <a:pt x="20" y="88"/>
                      <a:pt x="0" y="68"/>
                      <a:pt x="0" y="44"/>
                    </a:cubicBezTo>
                    <a:cubicBezTo>
                      <a:pt x="0" y="20"/>
                      <a:pt x="19" y="0"/>
                      <a:pt x="44" y="0"/>
                    </a:cubicBezTo>
                    <a:close/>
                  </a:path>
                </a:pathLst>
              </a:custGeom>
              <a:noFill/>
              <a:ln w="28575" cap="rnd">
                <a:solidFill>
                  <a:schemeClr val="accent2">
                    <a:lumMod val="50000"/>
                  </a:schemeClr>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Freeform 1300"/>
              <p:cNvSpPr/>
              <p:nvPr/>
            </p:nvSpPr>
            <p:spPr bwMode="auto">
              <a:xfrm>
                <a:off x="8131176" y="1993901"/>
                <a:ext cx="1173163" cy="1171575"/>
              </a:xfrm>
              <a:custGeom>
                <a:avLst/>
                <a:gdLst>
                  <a:gd name="T0" fmla="*/ 308 w 312"/>
                  <a:gd name="T1" fmla="*/ 121 h 312"/>
                  <a:gd name="T2" fmla="*/ 312 w 312"/>
                  <a:gd name="T3" fmla="*/ 155 h 312"/>
                  <a:gd name="T4" fmla="*/ 156 w 312"/>
                  <a:gd name="T5" fmla="*/ 312 h 312"/>
                  <a:gd name="T6" fmla="*/ 0 w 312"/>
                  <a:gd name="T7" fmla="*/ 156 h 312"/>
                  <a:gd name="T8" fmla="*/ 155 w 312"/>
                  <a:gd name="T9" fmla="*/ 0 h 312"/>
                  <a:gd name="T10" fmla="*/ 223 w 312"/>
                  <a:gd name="T11" fmla="*/ 15 h 312"/>
                </a:gdLst>
                <a:ahLst/>
                <a:cxnLst>
                  <a:cxn ang="0">
                    <a:pos x="T0" y="T1"/>
                  </a:cxn>
                  <a:cxn ang="0">
                    <a:pos x="T2" y="T3"/>
                  </a:cxn>
                  <a:cxn ang="0">
                    <a:pos x="T4" y="T5"/>
                  </a:cxn>
                  <a:cxn ang="0">
                    <a:pos x="T6" y="T7"/>
                  </a:cxn>
                  <a:cxn ang="0">
                    <a:pos x="T8" y="T9"/>
                  </a:cxn>
                  <a:cxn ang="0">
                    <a:pos x="T10" y="T11"/>
                  </a:cxn>
                </a:cxnLst>
                <a:rect l="0" t="0" r="r" b="b"/>
                <a:pathLst>
                  <a:path w="312" h="312">
                    <a:moveTo>
                      <a:pt x="308" y="121"/>
                    </a:moveTo>
                    <a:cubicBezTo>
                      <a:pt x="310" y="132"/>
                      <a:pt x="312" y="144"/>
                      <a:pt x="312" y="155"/>
                    </a:cubicBezTo>
                    <a:cubicBezTo>
                      <a:pt x="312" y="242"/>
                      <a:pt x="242" y="312"/>
                      <a:pt x="156" y="312"/>
                    </a:cubicBezTo>
                    <a:cubicBezTo>
                      <a:pt x="70" y="312"/>
                      <a:pt x="0" y="242"/>
                      <a:pt x="0" y="156"/>
                    </a:cubicBezTo>
                    <a:cubicBezTo>
                      <a:pt x="0" y="70"/>
                      <a:pt x="69" y="0"/>
                      <a:pt x="155" y="0"/>
                    </a:cubicBezTo>
                    <a:cubicBezTo>
                      <a:pt x="180" y="0"/>
                      <a:pt x="203" y="5"/>
                      <a:pt x="223" y="15"/>
                    </a:cubicBezTo>
                  </a:path>
                </a:pathLst>
              </a:custGeom>
              <a:noFill/>
              <a:ln w="28575" cap="rnd">
                <a:solidFill>
                  <a:schemeClr val="accent2">
                    <a:lumMod val="50000"/>
                  </a:schemeClr>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1" name="Freeform 1301"/>
              <p:cNvSpPr/>
              <p:nvPr/>
            </p:nvSpPr>
            <p:spPr bwMode="auto">
              <a:xfrm>
                <a:off x="7977188" y="2224088"/>
                <a:ext cx="1439863" cy="746125"/>
              </a:xfrm>
              <a:custGeom>
                <a:avLst/>
                <a:gdLst>
                  <a:gd name="T0" fmla="*/ 353 w 383"/>
                  <a:gd name="T1" fmla="*/ 96 h 199"/>
                  <a:gd name="T2" fmla="*/ 377 w 383"/>
                  <a:gd name="T3" fmla="*/ 154 h 199"/>
                  <a:gd name="T4" fmla="*/ 171 w 383"/>
                  <a:gd name="T5" fmla="*/ 165 h 199"/>
                  <a:gd name="T6" fmla="*/ 13 w 383"/>
                  <a:gd name="T7" fmla="*/ 32 h 199"/>
                  <a:gd name="T8" fmla="*/ 73 w 383"/>
                  <a:gd name="T9" fmla="*/ 0 h 199"/>
                </a:gdLst>
                <a:ahLst/>
                <a:cxnLst>
                  <a:cxn ang="0">
                    <a:pos x="T0" y="T1"/>
                  </a:cxn>
                  <a:cxn ang="0">
                    <a:pos x="T2" y="T3"/>
                  </a:cxn>
                  <a:cxn ang="0">
                    <a:pos x="T4" y="T5"/>
                  </a:cxn>
                  <a:cxn ang="0">
                    <a:pos x="T6" y="T7"/>
                  </a:cxn>
                  <a:cxn ang="0">
                    <a:pos x="T8" y="T9"/>
                  </a:cxn>
                </a:cxnLst>
                <a:rect l="0" t="0" r="r" b="b"/>
                <a:pathLst>
                  <a:path w="383" h="199">
                    <a:moveTo>
                      <a:pt x="353" y="96"/>
                    </a:moveTo>
                    <a:cubicBezTo>
                      <a:pt x="373" y="117"/>
                      <a:pt x="383" y="137"/>
                      <a:pt x="377" y="154"/>
                    </a:cubicBezTo>
                    <a:cubicBezTo>
                      <a:pt x="364" y="194"/>
                      <a:pt x="271" y="199"/>
                      <a:pt x="171" y="165"/>
                    </a:cubicBezTo>
                    <a:cubicBezTo>
                      <a:pt x="70" y="131"/>
                      <a:pt x="0" y="72"/>
                      <a:pt x="13" y="32"/>
                    </a:cubicBezTo>
                    <a:cubicBezTo>
                      <a:pt x="19" y="14"/>
                      <a:pt x="41" y="3"/>
                      <a:pt x="73" y="0"/>
                    </a:cubicBezTo>
                  </a:path>
                </a:pathLst>
              </a:custGeom>
              <a:noFill/>
              <a:ln w="28575" cap="rnd">
                <a:solidFill>
                  <a:schemeClr val="accent2">
                    <a:lumMod val="50000"/>
                  </a:schemeClr>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2" name="Freeform 1302"/>
              <p:cNvSpPr/>
              <p:nvPr/>
            </p:nvSpPr>
            <p:spPr bwMode="auto">
              <a:xfrm>
                <a:off x="8507413" y="2625726"/>
                <a:ext cx="52388" cy="22225"/>
              </a:xfrm>
              <a:custGeom>
                <a:avLst/>
                <a:gdLst>
                  <a:gd name="T0" fmla="*/ 14 w 14"/>
                  <a:gd name="T1" fmla="*/ 6 h 6"/>
                  <a:gd name="T2" fmla="*/ 0 w 14"/>
                  <a:gd name="T3" fmla="*/ 0 h 6"/>
                </a:gdLst>
                <a:ahLst/>
                <a:cxnLst>
                  <a:cxn ang="0">
                    <a:pos x="T0" y="T1"/>
                  </a:cxn>
                  <a:cxn ang="0">
                    <a:pos x="T2" y="T3"/>
                  </a:cxn>
                </a:cxnLst>
                <a:rect l="0" t="0" r="r" b="b"/>
                <a:pathLst>
                  <a:path w="14" h="6">
                    <a:moveTo>
                      <a:pt x="14" y="6"/>
                    </a:moveTo>
                    <a:cubicBezTo>
                      <a:pt x="9" y="4"/>
                      <a:pt x="5" y="2"/>
                      <a:pt x="0" y="0"/>
                    </a:cubicBezTo>
                  </a:path>
                </a:pathLst>
              </a:custGeom>
              <a:noFill/>
              <a:ln w="28575" cap="rnd">
                <a:solidFill>
                  <a:schemeClr val="accent2">
                    <a:lumMod val="50000"/>
                  </a:schemeClr>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3" name="Freeform 1303"/>
              <p:cNvSpPr/>
              <p:nvPr/>
            </p:nvSpPr>
            <p:spPr bwMode="auto">
              <a:xfrm>
                <a:off x="8680451" y="2692401"/>
                <a:ext cx="481013" cy="87313"/>
              </a:xfrm>
              <a:custGeom>
                <a:avLst/>
                <a:gdLst>
                  <a:gd name="T0" fmla="*/ 128 w 128"/>
                  <a:gd name="T1" fmla="*/ 22 h 23"/>
                  <a:gd name="T2" fmla="*/ 0 w 128"/>
                  <a:gd name="T3" fmla="*/ 0 h 23"/>
                </a:gdLst>
                <a:ahLst/>
                <a:cxnLst>
                  <a:cxn ang="0">
                    <a:pos x="T0" y="T1"/>
                  </a:cxn>
                  <a:cxn ang="0">
                    <a:pos x="T2" y="T3"/>
                  </a:cxn>
                </a:cxnLst>
                <a:rect l="0" t="0" r="r" b="b"/>
                <a:pathLst>
                  <a:path w="128" h="23">
                    <a:moveTo>
                      <a:pt x="128" y="22"/>
                    </a:moveTo>
                    <a:cubicBezTo>
                      <a:pt x="92" y="23"/>
                      <a:pt x="47" y="16"/>
                      <a:pt x="0" y="0"/>
                    </a:cubicBezTo>
                  </a:path>
                </a:pathLst>
              </a:custGeom>
              <a:noFill/>
              <a:ln w="28575" cap="rnd">
                <a:solidFill>
                  <a:schemeClr val="accent2">
                    <a:lumMod val="50000"/>
                  </a:schemeClr>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4" name="Freeform 1304"/>
              <p:cNvSpPr/>
              <p:nvPr/>
            </p:nvSpPr>
            <p:spPr bwMode="auto">
              <a:xfrm>
                <a:off x="9109076" y="1874838"/>
                <a:ext cx="269875" cy="536575"/>
              </a:xfrm>
              <a:custGeom>
                <a:avLst/>
                <a:gdLst>
                  <a:gd name="T0" fmla="*/ 0 w 72"/>
                  <a:gd name="T1" fmla="*/ 0 h 143"/>
                  <a:gd name="T2" fmla="*/ 72 w 72"/>
                  <a:gd name="T3" fmla="*/ 72 h 143"/>
                  <a:gd name="T4" fmla="*/ 41 w 72"/>
                  <a:gd name="T5" fmla="*/ 131 h 143"/>
                  <a:gd name="T6" fmla="*/ 7 w 72"/>
                  <a:gd name="T7" fmla="*/ 143 h 143"/>
                </a:gdLst>
                <a:ahLst/>
                <a:cxnLst>
                  <a:cxn ang="0">
                    <a:pos x="T0" y="T1"/>
                  </a:cxn>
                  <a:cxn ang="0">
                    <a:pos x="T2" y="T3"/>
                  </a:cxn>
                  <a:cxn ang="0">
                    <a:pos x="T4" y="T5"/>
                  </a:cxn>
                  <a:cxn ang="0">
                    <a:pos x="T6" y="T7"/>
                  </a:cxn>
                </a:cxnLst>
                <a:rect l="0" t="0" r="r" b="b"/>
                <a:pathLst>
                  <a:path w="72" h="143">
                    <a:moveTo>
                      <a:pt x="0" y="0"/>
                    </a:moveTo>
                    <a:cubicBezTo>
                      <a:pt x="39" y="0"/>
                      <a:pt x="72" y="32"/>
                      <a:pt x="72" y="72"/>
                    </a:cubicBezTo>
                    <a:cubicBezTo>
                      <a:pt x="72" y="96"/>
                      <a:pt x="60" y="118"/>
                      <a:pt x="41" y="131"/>
                    </a:cubicBezTo>
                    <a:cubicBezTo>
                      <a:pt x="31" y="138"/>
                      <a:pt x="20" y="142"/>
                      <a:pt x="7" y="143"/>
                    </a:cubicBezTo>
                  </a:path>
                </a:pathLst>
              </a:custGeom>
              <a:noFill/>
              <a:ln w="28575" cap="rnd">
                <a:solidFill>
                  <a:schemeClr val="accent2">
                    <a:lumMod val="50000"/>
                  </a:schemeClr>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5" name="Freeform 1305"/>
              <p:cNvSpPr/>
              <p:nvPr/>
            </p:nvSpPr>
            <p:spPr bwMode="auto">
              <a:xfrm>
                <a:off x="8996363" y="2389188"/>
                <a:ext cx="41275" cy="14288"/>
              </a:xfrm>
              <a:custGeom>
                <a:avLst/>
                <a:gdLst>
                  <a:gd name="T0" fmla="*/ 11 w 11"/>
                  <a:gd name="T1" fmla="*/ 4 h 4"/>
                  <a:gd name="T2" fmla="*/ 0 w 11"/>
                  <a:gd name="T3" fmla="*/ 0 h 4"/>
                </a:gdLst>
                <a:ahLst/>
                <a:cxnLst>
                  <a:cxn ang="0">
                    <a:pos x="T0" y="T1"/>
                  </a:cxn>
                  <a:cxn ang="0">
                    <a:pos x="T2" y="T3"/>
                  </a:cxn>
                </a:cxnLst>
                <a:rect l="0" t="0" r="r" b="b"/>
                <a:pathLst>
                  <a:path w="11" h="4">
                    <a:moveTo>
                      <a:pt x="11" y="4"/>
                    </a:moveTo>
                    <a:cubicBezTo>
                      <a:pt x="7" y="3"/>
                      <a:pt x="3" y="2"/>
                      <a:pt x="0" y="0"/>
                    </a:cubicBezTo>
                  </a:path>
                </a:pathLst>
              </a:custGeom>
              <a:noFill/>
              <a:ln w="28575" cap="rnd">
                <a:solidFill>
                  <a:schemeClr val="accent2">
                    <a:lumMod val="50000"/>
                  </a:schemeClr>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grpSp>
        <p:sp>
          <p:nvSpPr>
            <p:cNvPr id="16" name="文本框 15"/>
            <p:cNvSpPr txBox="1"/>
            <p:nvPr/>
          </p:nvSpPr>
          <p:spPr>
            <a:xfrm>
              <a:off x="935810" y="329254"/>
              <a:ext cx="7926783" cy="1076325"/>
            </a:xfrm>
            <a:prstGeom prst="rect">
              <a:avLst/>
            </a:prstGeom>
            <a:noFill/>
          </p:spPr>
          <p:txBody>
            <a:bodyPr wrap="square" rtlCol="0">
              <a:noAutofit/>
            </a:bodyPr>
            <a:lstStyle/>
            <a:p>
              <a:r>
                <a:rPr lang="en-US" altLang="zh-SG" sz="3200" b="1" dirty="0">
                  <a:solidFill>
                    <a:srgbClr val="5F2C09"/>
                  </a:solidFill>
                  <a:latin typeface="Times New Roman" panose="02020603050405020304" pitchFamily="18" charset="0"/>
                  <a:cs typeface="Times New Roman" panose="02020603050405020304" pitchFamily="18" charset="0"/>
                </a:rPr>
                <a:t>Part1: </a:t>
              </a:r>
              <a:r>
                <a:rPr lang="en-US" altLang="zh-CN" sz="3200" b="1" dirty="0">
                  <a:solidFill>
                    <a:srgbClr val="5F2C09"/>
                  </a:solidFill>
                  <a:latin typeface="Times New Roman" panose="02020603050405020304" pitchFamily="18" charset="0"/>
                  <a:cs typeface="Times New Roman" panose="02020603050405020304" pitchFamily="18" charset="0"/>
                </a:rPr>
                <a:t>View, Download, Upload and Delete</a:t>
              </a:r>
              <a:endParaRPr lang="en-US" altLang="zh-SG" sz="3200" b="1" dirty="0">
                <a:solidFill>
                  <a:srgbClr val="5F2C09"/>
                </a:solidFill>
                <a:latin typeface="Times New Roman" panose="02020603050405020304" pitchFamily="18" charset="0"/>
                <a:cs typeface="Times New Roman" panose="02020603050405020304" pitchFamily="18" charset="0"/>
              </a:endParaRPr>
            </a:p>
          </p:txBody>
        </p:sp>
      </p:grpSp>
      <p:sp>
        <p:nvSpPr>
          <p:cNvPr id="17" name="文本框 16"/>
          <p:cNvSpPr txBox="1"/>
          <p:nvPr userDrawn="1"/>
        </p:nvSpPr>
        <p:spPr>
          <a:xfrm>
            <a:off x="758560" y="1312044"/>
            <a:ext cx="10508625" cy="4789558"/>
          </a:xfrm>
          <a:prstGeom prst="rect">
            <a:avLst/>
          </a:prstGeom>
        </p:spPr>
        <p:txBody>
          <a:bodyPr wrap="square" rtlCol="0">
            <a:noAutofit/>
          </a:bodyPr>
          <a:p>
            <a:r>
              <a:rPr lang="en-US" altLang="zh-CN" sz="2800" b="1"/>
              <a:t>View: SUSTech</a:t>
            </a:r>
            <a:r>
              <a:rPr lang="zh-CN" altLang="en-US" sz="2800" b="1"/>
              <a:t>-</a:t>
            </a:r>
            <a:r>
              <a:rPr lang="en-US" altLang="zh-CN" sz="2800" b="1"/>
              <a:t>HTTP</a:t>
            </a:r>
            <a:r>
              <a:rPr lang="zh-CN" altLang="en-US" sz="2800" b="1"/>
              <a:t>=</a:t>
            </a:r>
            <a:r>
              <a:rPr lang="en-US" altLang="zh-CN" sz="2800" b="1"/>
              <a:t>1</a:t>
            </a:r>
            <a:endParaRPr lang="en-US" altLang="zh-CN" sz="2800" b="1"/>
          </a:p>
          <a:p>
            <a:endParaRPr lang="en-US" altLang="zh-CN" sz="6000">
              <a:solidFill>
                <a:srgbClr val="000000"/>
              </a:solidFill>
              <a:latin typeface="Calibri" panose="020F0502020204030204" charset="0"/>
              <a:ea typeface="Calibri" panose="020F0502020204030204" charset="0"/>
              <a:cs typeface="Calibri" panose="020F0502020204030204" charset="0"/>
            </a:endParaRPr>
          </a:p>
        </p:txBody>
      </p:sp>
      <p:pic>
        <p:nvPicPr>
          <p:cNvPr id="2" name="图片 1" descr="upload_post_object_v2_3626997262"/>
          <p:cNvPicPr>
            <a:picLocks noChangeAspect="1"/>
          </p:cNvPicPr>
          <p:nvPr/>
        </p:nvPicPr>
        <p:blipFill>
          <a:blip r:embed="rId2"/>
          <a:stretch>
            <a:fillRect/>
          </a:stretch>
        </p:blipFill>
        <p:spPr>
          <a:xfrm>
            <a:off x="524377" y="2456117"/>
            <a:ext cx="5246600" cy="2501367"/>
          </a:xfrm>
          <a:prstGeom prst="rect">
            <a:avLst/>
          </a:prstGeom>
        </p:spPr>
      </p:pic>
      <p:sp>
        <p:nvSpPr>
          <p:cNvPr id="18" name="文本框 17"/>
          <p:cNvSpPr txBox="1"/>
          <p:nvPr userDrawn="1"/>
        </p:nvSpPr>
        <p:spPr>
          <a:xfrm>
            <a:off x="2380285" y="1844029"/>
            <a:ext cx="2356154" cy="457775"/>
          </a:xfrm>
          <a:prstGeom prst="rect">
            <a:avLst/>
          </a:prstGeom>
        </p:spPr>
        <p:txBody>
          <a:bodyPr wrap="square" rtlCol="0">
            <a:noAutofit/>
          </a:bodyPr>
          <a:p>
            <a:r>
              <a:rPr lang="en-US" altLang="zh-CN" sz="2400" b="1"/>
              <a:t>request</a:t>
            </a:r>
            <a:endParaRPr lang="zh-CN" altLang="en-US" sz="2400" b="1"/>
          </a:p>
        </p:txBody>
      </p:sp>
      <p:sp>
        <p:nvSpPr>
          <p:cNvPr id="19" name="文本框 18"/>
          <p:cNvSpPr txBox="1"/>
          <p:nvPr userDrawn="1"/>
        </p:nvSpPr>
        <p:spPr>
          <a:xfrm>
            <a:off x="8119306" y="1844029"/>
            <a:ext cx="2356154" cy="457775"/>
          </a:xfrm>
          <a:prstGeom prst="rect">
            <a:avLst/>
          </a:prstGeom>
        </p:spPr>
        <p:txBody>
          <a:bodyPr wrap="square" rtlCol="0">
            <a:noAutofit/>
          </a:bodyPr>
          <a:p>
            <a:r>
              <a:rPr lang="en-US" altLang="zh-CN" sz="2400" b="1"/>
              <a:t>response</a:t>
            </a:r>
            <a:endParaRPr lang="zh-CN" altLang="en-US" sz="2400" b="1"/>
          </a:p>
        </p:txBody>
      </p:sp>
      <p:pic>
        <p:nvPicPr>
          <p:cNvPr id="5" name="图片 4"/>
          <p:cNvPicPr>
            <a:picLocks noChangeAspect="1"/>
          </p:cNvPicPr>
          <p:nvPr/>
        </p:nvPicPr>
        <p:blipFill>
          <a:blip r:embed="rId3"/>
          <a:stretch>
            <a:fillRect/>
          </a:stretch>
        </p:blipFill>
        <p:spPr>
          <a:xfrm>
            <a:off x="6267450" y="2445385"/>
            <a:ext cx="5095875" cy="2678430"/>
          </a:xfrm>
          <a:prstGeom prst="rect">
            <a:avLst/>
          </a:prstGeom>
        </p:spPr>
      </p:pic>
    </p:spTree>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1">
            <a:extLst>
              <a:ext uri="{28A0092B-C50C-407E-A947-70E740481C1C}">
                <a14:useLocalDpi xmlns:a14="http://schemas.microsoft.com/office/drawing/2010/main" val="0"/>
              </a:ext>
            </a:extLst>
          </a:blip>
          <a:srcRect l="24300" t="40306" r="23627" b="40661"/>
          <a:stretch>
            <a:fillRect/>
          </a:stretch>
        </p:blipFill>
        <p:spPr>
          <a:xfrm>
            <a:off x="9367365" y="272202"/>
            <a:ext cx="2484934" cy="641827"/>
          </a:xfrm>
          <a:prstGeom prst="rect">
            <a:avLst/>
          </a:prstGeom>
        </p:spPr>
      </p:pic>
      <p:grpSp>
        <p:nvGrpSpPr>
          <p:cNvPr id="4" name="组合 3"/>
          <p:cNvGrpSpPr/>
          <p:nvPr/>
        </p:nvGrpSpPr>
        <p:grpSpPr>
          <a:xfrm>
            <a:off x="434903" y="329254"/>
            <a:ext cx="8427690" cy="1076325"/>
            <a:chOff x="434903" y="329254"/>
            <a:chExt cx="8427690" cy="1076325"/>
          </a:xfrm>
        </p:grpSpPr>
        <p:grpSp>
          <p:nvGrpSpPr>
            <p:cNvPr id="7" name="组合 6"/>
            <p:cNvGrpSpPr/>
            <p:nvPr/>
          </p:nvGrpSpPr>
          <p:grpSpPr>
            <a:xfrm>
              <a:off x="434903" y="418808"/>
              <a:ext cx="482808" cy="432771"/>
              <a:chOff x="7977188" y="1874838"/>
              <a:chExt cx="1439863" cy="1290638"/>
            </a:xfrm>
          </p:grpSpPr>
          <p:sp>
            <p:nvSpPr>
              <p:cNvPr id="8" name="Oval 1298"/>
              <p:cNvSpPr>
                <a:spLocks noChangeArrowheads="1"/>
              </p:cNvSpPr>
              <p:nvPr/>
            </p:nvSpPr>
            <p:spPr bwMode="auto">
              <a:xfrm>
                <a:off x="8124826" y="2001838"/>
                <a:ext cx="119063" cy="120650"/>
              </a:xfrm>
              <a:prstGeom prst="ellipse">
                <a:avLst/>
              </a:prstGeom>
              <a:noFill/>
              <a:ln w="28575" cap="rnd">
                <a:solidFill>
                  <a:schemeClr val="accent2">
                    <a:lumMod val="50000"/>
                  </a:schemeClr>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9" name="Freeform 1299"/>
              <p:cNvSpPr/>
              <p:nvPr/>
            </p:nvSpPr>
            <p:spPr bwMode="auto">
              <a:xfrm>
                <a:off x="8942388" y="1979613"/>
                <a:ext cx="331788" cy="330200"/>
              </a:xfrm>
              <a:custGeom>
                <a:avLst/>
                <a:gdLst>
                  <a:gd name="T0" fmla="*/ 44 w 88"/>
                  <a:gd name="T1" fmla="*/ 0 h 88"/>
                  <a:gd name="T2" fmla="*/ 88 w 88"/>
                  <a:gd name="T3" fmla="*/ 44 h 88"/>
                  <a:gd name="T4" fmla="*/ 44 w 88"/>
                  <a:gd name="T5" fmla="*/ 88 h 88"/>
                  <a:gd name="T6" fmla="*/ 0 w 88"/>
                  <a:gd name="T7" fmla="*/ 44 h 88"/>
                  <a:gd name="T8" fmla="*/ 44 w 88"/>
                  <a:gd name="T9" fmla="*/ 0 h 88"/>
                </a:gdLst>
                <a:ahLst/>
                <a:cxnLst>
                  <a:cxn ang="0">
                    <a:pos x="T0" y="T1"/>
                  </a:cxn>
                  <a:cxn ang="0">
                    <a:pos x="T2" y="T3"/>
                  </a:cxn>
                  <a:cxn ang="0">
                    <a:pos x="T4" y="T5"/>
                  </a:cxn>
                  <a:cxn ang="0">
                    <a:pos x="T6" y="T7"/>
                  </a:cxn>
                  <a:cxn ang="0">
                    <a:pos x="T8" y="T9"/>
                  </a:cxn>
                </a:cxnLst>
                <a:rect l="0" t="0" r="r" b="b"/>
                <a:pathLst>
                  <a:path w="88" h="88">
                    <a:moveTo>
                      <a:pt x="44" y="0"/>
                    </a:moveTo>
                    <a:cubicBezTo>
                      <a:pt x="68" y="0"/>
                      <a:pt x="88" y="19"/>
                      <a:pt x="88" y="44"/>
                    </a:cubicBezTo>
                    <a:cubicBezTo>
                      <a:pt x="88" y="68"/>
                      <a:pt x="68" y="88"/>
                      <a:pt x="44" y="88"/>
                    </a:cubicBezTo>
                    <a:cubicBezTo>
                      <a:pt x="20" y="88"/>
                      <a:pt x="0" y="68"/>
                      <a:pt x="0" y="44"/>
                    </a:cubicBezTo>
                    <a:cubicBezTo>
                      <a:pt x="0" y="20"/>
                      <a:pt x="19" y="0"/>
                      <a:pt x="44" y="0"/>
                    </a:cubicBezTo>
                    <a:close/>
                  </a:path>
                </a:pathLst>
              </a:custGeom>
              <a:noFill/>
              <a:ln w="28575" cap="rnd">
                <a:solidFill>
                  <a:schemeClr val="accent2">
                    <a:lumMod val="50000"/>
                  </a:schemeClr>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Freeform 1300"/>
              <p:cNvSpPr/>
              <p:nvPr/>
            </p:nvSpPr>
            <p:spPr bwMode="auto">
              <a:xfrm>
                <a:off x="8131176" y="1993901"/>
                <a:ext cx="1173163" cy="1171575"/>
              </a:xfrm>
              <a:custGeom>
                <a:avLst/>
                <a:gdLst>
                  <a:gd name="T0" fmla="*/ 308 w 312"/>
                  <a:gd name="T1" fmla="*/ 121 h 312"/>
                  <a:gd name="T2" fmla="*/ 312 w 312"/>
                  <a:gd name="T3" fmla="*/ 155 h 312"/>
                  <a:gd name="T4" fmla="*/ 156 w 312"/>
                  <a:gd name="T5" fmla="*/ 312 h 312"/>
                  <a:gd name="T6" fmla="*/ 0 w 312"/>
                  <a:gd name="T7" fmla="*/ 156 h 312"/>
                  <a:gd name="T8" fmla="*/ 155 w 312"/>
                  <a:gd name="T9" fmla="*/ 0 h 312"/>
                  <a:gd name="T10" fmla="*/ 223 w 312"/>
                  <a:gd name="T11" fmla="*/ 15 h 312"/>
                </a:gdLst>
                <a:ahLst/>
                <a:cxnLst>
                  <a:cxn ang="0">
                    <a:pos x="T0" y="T1"/>
                  </a:cxn>
                  <a:cxn ang="0">
                    <a:pos x="T2" y="T3"/>
                  </a:cxn>
                  <a:cxn ang="0">
                    <a:pos x="T4" y="T5"/>
                  </a:cxn>
                  <a:cxn ang="0">
                    <a:pos x="T6" y="T7"/>
                  </a:cxn>
                  <a:cxn ang="0">
                    <a:pos x="T8" y="T9"/>
                  </a:cxn>
                  <a:cxn ang="0">
                    <a:pos x="T10" y="T11"/>
                  </a:cxn>
                </a:cxnLst>
                <a:rect l="0" t="0" r="r" b="b"/>
                <a:pathLst>
                  <a:path w="312" h="312">
                    <a:moveTo>
                      <a:pt x="308" y="121"/>
                    </a:moveTo>
                    <a:cubicBezTo>
                      <a:pt x="310" y="132"/>
                      <a:pt x="312" y="144"/>
                      <a:pt x="312" y="155"/>
                    </a:cubicBezTo>
                    <a:cubicBezTo>
                      <a:pt x="312" y="242"/>
                      <a:pt x="242" y="312"/>
                      <a:pt x="156" y="312"/>
                    </a:cubicBezTo>
                    <a:cubicBezTo>
                      <a:pt x="70" y="312"/>
                      <a:pt x="0" y="242"/>
                      <a:pt x="0" y="156"/>
                    </a:cubicBezTo>
                    <a:cubicBezTo>
                      <a:pt x="0" y="70"/>
                      <a:pt x="69" y="0"/>
                      <a:pt x="155" y="0"/>
                    </a:cubicBezTo>
                    <a:cubicBezTo>
                      <a:pt x="180" y="0"/>
                      <a:pt x="203" y="5"/>
                      <a:pt x="223" y="15"/>
                    </a:cubicBezTo>
                  </a:path>
                </a:pathLst>
              </a:custGeom>
              <a:noFill/>
              <a:ln w="28575" cap="rnd">
                <a:solidFill>
                  <a:schemeClr val="accent2">
                    <a:lumMod val="50000"/>
                  </a:schemeClr>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1" name="Freeform 1301"/>
              <p:cNvSpPr/>
              <p:nvPr/>
            </p:nvSpPr>
            <p:spPr bwMode="auto">
              <a:xfrm>
                <a:off x="7977188" y="2224088"/>
                <a:ext cx="1439863" cy="746125"/>
              </a:xfrm>
              <a:custGeom>
                <a:avLst/>
                <a:gdLst>
                  <a:gd name="T0" fmla="*/ 353 w 383"/>
                  <a:gd name="T1" fmla="*/ 96 h 199"/>
                  <a:gd name="T2" fmla="*/ 377 w 383"/>
                  <a:gd name="T3" fmla="*/ 154 h 199"/>
                  <a:gd name="T4" fmla="*/ 171 w 383"/>
                  <a:gd name="T5" fmla="*/ 165 h 199"/>
                  <a:gd name="T6" fmla="*/ 13 w 383"/>
                  <a:gd name="T7" fmla="*/ 32 h 199"/>
                  <a:gd name="T8" fmla="*/ 73 w 383"/>
                  <a:gd name="T9" fmla="*/ 0 h 199"/>
                </a:gdLst>
                <a:ahLst/>
                <a:cxnLst>
                  <a:cxn ang="0">
                    <a:pos x="T0" y="T1"/>
                  </a:cxn>
                  <a:cxn ang="0">
                    <a:pos x="T2" y="T3"/>
                  </a:cxn>
                  <a:cxn ang="0">
                    <a:pos x="T4" y="T5"/>
                  </a:cxn>
                  <a:cxn ang="0">
                    <a:pos x="T6" y="T7"/>
                  </a:cxn>
                  <a:cxn ang="0">
                    <a:pos x="T8" y="T9"/>
                  </a:cxn>
                </a:cxnLst>
                <a:rect l="0" t="0" r="r" b="b"/>
                <a:pathLst>
                  <a:path w="383" h="199">
                    <a:moveTo>
                      <a:pt x="353" y="96"/>
                    </a:moveTo>
                    <a:cubicBezTo>
                      <a:pt x="373" y="117"/>
                      <a:pt x="383" y="137"/>
                      <a:pt x="377" y="154"/>
                    </a:cubicBezTo>
                    <a:cubicBezTo>
                      <a:pt x="364" y="194"/>
                      <a:pt x="271" y="199"/>
                      <a:pt x="171" y="165"/>
                    </a:cubicBezTo>
                    <a:cubicBezTo>
                      <a:pt x="70" y="131"/>
                      <a:pt x="0" y="72"/>
                      <a:pt x="13" y="32"/>
                    </a:cubicBezTo>
                    <a:cubicBezTo>
                      <a:pt x="19" y="14"/>
                      <a:pt x="41" y="3"/>
                      <a:pt x="73" y="0"/>
                    </a:cubicBezTo>
                  </a:path>
                </a:pathLst>
              </a:custGeom>
              <a:noFill/>
              <a:ln w="28575" cap="rnd">
                <a:solidFill>
                  <a:schemeClr val="accent2">
                    <a:lumMod val="50000"/>
                  </a:schemeClr>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2" name="Freeform 1302"/>
              <p:cNvSpPr/>
              <p:nvPr/>
            </p:nvSpPr>
            <p:spPr bwMode="auto">
              <a:xfrm>
                <a:off x="8507413" y="2625726"/>
                <a:ext cx="52388" cy="22225"/>
              </a:xfrm>
              <a:custGeom>
                <a:avLst/>
                <a:gdLst>
                  <a:gd name="T0" fmla="*/ 14 w 14"/>
                  <a:gd name="T1" fmla="*/ 6 h 6"/>
                  <a:gd name="T2" fmla="*/ 0 w 14"/>
                  <a:gd name="T3" fmla="*/ 0 h 6"/>
                </a:gdLst>
                <a:ahLst/>
                <a:cxnLst>
                  <a:cxn ang="0">
                    <a:pos x="T0" y="T1"/>
                  </a:cxn>
                  <a:cxn ang="0">
                    <a:pos x="T2" y="T3"/>
                  </a:cxn>
                </a:cxnLst>
                <a:rect l="0" t="0" r="r" b="b"/>
                <a:pathLst>
                  <a:path w="14" h="6">
                    <a:moveTo>
                      <a:pt x="14" y="6"/>
                    </a:moveTo>
                    <a:cubicBezTo>
                      <a:pt x="9" y="4"/>
                      <a:pt x="5" y="2"/>
                      <a:pt x="0" y="0"/>
                    </a:cubicBezTo>
                  </a:path>
                </a:pathLst>
              </a:custGeom>
              <a:noFill/>
              <a:ln w="28575" cap="rnd">
                <a:solidFill>
                  <a:schemeClr val="accent2">
                    <a:lumMod val="50000"/>
                  </a:schemeClr>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3" name="Freeform 1303"/>
              <p:cNvSpPr/>
              <p:nvPr/>
            </p:nvSpPr>
            <p:spPr bwMode="auto">
              <a:xfrm>
                <a:off x="8680451" y="2692401"/>
                <a:ext cx="481013" cy="87313"/>
              </a:xfrm>
              <a:custGeom>
                <a:avLst/>
                <a:gdLst>
                  <a:gd name="T0" fmla="*/ 128 w 128"/>
                  <a:gd name="T1" fmla="*/ 22 h 23"/>
                  <a:gd name="T2" fmla="*/ 0 w 128"/>
                  <a:gd name="T3" fmla="*/ 0 h 23"/>
                </a:gdLst>
                <a:ahLst/>
                <a:cxnLst>
                  <a:cxn ang="0">
                    <a:pos x="T0" y="T1"/>
                  </a:cxn>
                  <a:cxn ang="0">
                    <a:pos x="T2" y="T3"/>
                  </a:cxn>
                </a:cxnLst>
                <a:rect l="0" t="0" r="r" b="b"/>
                <a:pathLst>
                  <a:path w="128" h="23">
                    <a:moveTo>
                      <a:pt x="128" y="22"/>
                    </a:moveTo>
                    <a:cubicBezTo>
                      <a:pt x="92" y="23"/>
                      <a:pt x="47" y="16"/>
                      <a:pt x="0" y="0"/>
                    </a:cubicBezTo>
                  </a:path>
                </a:pathLst>
              </a:custGeom>
              <a:noFill/>
              <a:ln w="28575" cap="rnd">
                <a:solidFill>
                  <a:schemeClr val="accent2">
                    <a:lumMod val="50000"/>
                  </a:schemeClr>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4" name="Freeform 1304"/>
              <p:cNvSpPr/>
              <p:nvPr/>
            </p:nvSpPr>
            <p:spPr bwMode="auto">
              <a:xfrm>
                <a:off x="9109076" y="1874838"/>
                <a:ext cx="269875" cy="536575"/>
              </a:xfrm>
              <a:custGeom>
                <a:avLst/>
                <a:gdLst>
                  <a:gd name="T0" fmla="*/ 0 w 72"/>
                  <a:gd name="T1" fmla="*/ 0 h 143"/>
                  <a:gd name="T2" fmla="*/ 72 w 72"/>
                  <a:gd name="T3" fmla="*/ 72 h 143"/>
                  <a:gd name="T4" fmla="*/ 41 w 72"/>
                  <a:gd name="T5" fmla="*/ 131 h 143"/>
                  <a:gd name="T6" fmla="*/ 7 w 72"/>
                  <a:gd name="T7" fmla="*/ 143 h 143"/>
                </a:gdLst>
                <a:ahLst/>
                <a:cxnLst>
                  <a:cxn ang="0">
                    <a:pos x="T0" y="T1"/>
                  </a:cxn>
                  <a:cxn ang="0">
                    <a:pos x="T2" y="T3"/>
                  </a:cxn>
                  <a:cxn ang="0">
                    <a:pos x="T4" y="T5"/>
                  </a:cxn>
                  <a:cxn ang="0">
                    <a:pos x="T6" y="T7"/>
                  </a:cxn>
                </a:cxnLst>
                <a:rect l="0" t="0" r="r" b="b"/>
                <a:pathLst>
                  <a:path w="72" h="143">
                    <a:moveTo>
                      <a:pt x="0" y="0"/>
                    </a:moveTo>
                    <a:cubicBezTo>
                      <a:pt x="39" y="0"/>
                      <a:pt x="72" y="32"/>
                      <a:pt x="72" y="72"/>
                    </a:cubicBezTo>
                    <a:cubicBezTo>
                      <a:pt x="72" y="96"/>
                      <a:pt x="60" y="118"/>
                      <a:pt x="41" y="131"/>
                    </a:cubicBezTo>
                    <a:cubicBezTo>
                      <a:pt x="31" y="138"/>
                      <a:pt x="20" y="142"/>
                      <a:pt x="7" y="143"/>
                    </a:cubicBezTo>
                  </a:path>
                </a:pathLst>
              </a:custGeom>
              <a:noFill/>
              <a:ln w="28575" cap="rnd">
                <a:solidFill>
                  <a:schemeClr val="accent2">
                    <a:lumMod val="50000"/>
                  </a:schemeClr>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5" name="Freeform 1305"/>
              <p:cNvSpPr/>
              <p:nvPr/>
            </p:nvSpPr>
            <p:spPr bwMode="auto">
              <a:xfrm>
                <a:off x="8996363" y="2389188"/>
                <a:ext cx="41275" cy="14288"/>
              </a:xfrm>
              <a:custGeom>
                <a:avLst/>
                <a:gdLst>
                  <a:gd name="T0" fmla="*/ 11 w 11"/>
                  <a:gd name="T1" fmla="*/ 4 h 4"/>
                  <a:gd name="T2" fmla="*/ 0 w 11"/>
                  <a:gd name="T3" fmla="*/ 0 h 4"/>
                </a:gdLst>
                <a:ahLst/>
                <a:cxnLst>
                  <a:cxn ang="0">
                    <a:pos x="T0" y="T1"/>
                  </a:cxn>
                  <a:cxn ang="0">
                    <a:pos x="T2" y="T3"/>
                  </a:cxn>
                </a:cxnLst>
                <a:rect l="0" t="0" r="r" b="b"/>
                <a:pathLst>
                  <a:path w="11" h="4">
                    <a:moveTo>
                      <a:pt x="11" y="4"/>
                    </a:moveTo>
                    <a:cubicBezTo>
                      <a:pt x="7" y="3"/>
                      <a:pt x="3" y="2"/>
                      <a:pt x="0" y="0"/>
                    </a:cubicBezTo>
                  </a:path>
                </a:pathLst>
              </a:custGeom>
              <a:noFill/>
              <a:ln w="28575" cap="rnd">
                <a:solidFill>
                  <a:schemeClr val="accent2">
                    <a:lumMod val="50000"/>
                  </a:schemeClr>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grpSp>
        <p:sp>
          <p:nvSpPr>
            <p:cNvPr id="16" name="文本框 15"/>
            <p:cNvSpPr txBox="1"/>
            <p:nvPr/>
          </p:nvSpPr>
          <p:spPr>
            <a:xfrm>
              <a:off x="935810" y="329254"/>
              <a:ext cx="7926783" cy="1076325"/>
            </a:xfrm>
            <a:prstGeom prst="rect">
              <a:avLst/>
            </a:prstGeom>
            <a:noFill/>
          </p:spPr>
          <p:txBody>
            <a:bodyPr wrap="square" rtlCol="0">
              <a:noAutofit/>
            </a:bodyPr>
            <a:lstStyle/>
            <a:p>
              <a:r>
                <a:rPr lang="en-US" altLang="zh-SG" sz="3200" b="1" dirty="0">
                  <a:solidFill>
                    <a:srgbClr val="5F2C09"/>
                  </a:solidFill>
                  <a:latin typeface="Times New Roman" panose="02020603050405020304" pitchFamily="18" charset="0"/>
                  <a:cs typeface="Times New Roman" panose="02020603050405020304" pitchFamily="18" charset="0"/>
                </a:rPr>
                <a:t>Part1: </a:t>
              </a:r>
              <a:r>
                <a:rPr lang="en-US" altLang="zh-CN" sz="3200" b="1" dirty="0">
                  <a:solidFill>
                    <a:srgbClr val="5F2C09"/>
                  </a:solidFill>
                  <a:latin typeface="Times New Roman" panose="02020603050405020304" pitchFamily="18" charset="0"/>
                  <a:cs typeface="Times New Roman" panose="02020603050405020304" pitchFamily="18" charset="0"/>
                </a:rPr>
                <a:t>View, Download, Upload and Delete</a:t>
              </a:r>
              <a:endParaRPr lang="en-US" altLang="zh-SG" sz="3200" b="1" dirty="0">
                <a:solidFill>
                  <a:srgbClr val="5F2C09"/>
                </a:solidFill>
                <a:latin typeface="Times New Roman" panose="02020603050405020304" pitchFamily="18" charset="0"/>
                <a:cs typeface="Times New Roman" panose="02020603050405020304" pitchFamily="18" charset="0"/>
              </a:endParaRPr>
            </a:p>
          </p:txBody>
        </p:sp>
      </p:grpSp>
      <p:sp>
        <p:nvSpPr>
          <p:cNvPr id="17" name="文本框 16"/>
          <p:cNvSpPr txBox="1"/>
          <p:nvPr userDrawn="1"/>
        </p:nvSpPr>
        <p:spPr>
          <a:xfrm>
            <a:off x="758560" y="1312044"/>
            <a:ext cx="10508625" cy="4789558"/>
          </a:xfrm>
          <a:prstGeom prst="rect">
            <a:avLst/>
          </a:prstGeom>
        </p:spPr>
        <p:txBody>
          <a:bodyPr wrap="square" rtlCol="0">
            <a:noAutofit/>
          </a:bodyPr>
          <a:p>
            <a:r>
              <a:rPr lang="en-US" altLang="zh-CN" sz="2800" b="1"/>
              <a:t>View: SUSTech</a:t>
            </a:r>
            <a:r>
              <a:rPr lang="zh-CN" altLang="en-US" sz="2800" b="1"/>
              <a:t>-</a:t>
            </a:r>
            <a:r>
              <a:rPr lang="en-US" altLang="zh-CN" sz="2800" b="1"/>
              <a:t>HTTP</a:t>
            </a:r>
            <a:r>
              <a:rPr lang="zh-CN" altLang="en-US" sz="2800" b="1"/>
              <a:t>=</a:t>
            </a:r>
            <a:r>
              <a:rPr lang="en-US" altLang="zh-CN" sz="2800" b="1"/>
              <a:t>0</a:t>
            </a:r>
            <a:endParaRPr lang="en-US" altLang="zh-CN" sz="6000">
              <a:solidFill>
                <a:srgbClr val="000000"/>
              </a:solidFill>
              <a:latin typeface="Calibri" panose="020F0502020204030204" charset="0"/>
              <a:ea typeface="Calibri" panose="020F0502020204030204" charset="0"/>
              <a:cs typeface="Calibri" panose="020F0502020204030204" charset="0"/>
            </a:endParaRPr>
          </a:p>
        </p:txBody>
      </p:sp>
      <p:sp>
        <p:nvSpPr>
          <p:cNvPr id="18" name="文本框 17"/>
          <p:cNvSpPr txBox="1"/>
          <p:nvPr userDrawn="1"/>
        </p:nvSpPr>
        <p:spPr>
          <a:xfrm>
            <a:off x="2380285" y="1844029"/>
            <a:ext cx="2356154" cy="457775"/>
          </a:xfrm>
          <a:prstGeom prst="rect">
            <a:avLst/>
          </a:prstGeom>
        </p:spPr>
        <p:txBody>
          <a:bodyPr wrap="square" rtlCol="0">
            <a:noAutofit/>
          </a:bodyPr>
          <a:p>
            <a:r>
              <a:rPr lang="en-US" altLang="zh-CN" sz="2400" b="1"/>
              <a:t>request</a:t>
            </a:r>
            <a:endParaRPr lang="zh-CN" altLang="en-US" sz="2400" b="1"/>
          </a:p>
        </p:txBody>
      </p:sp>
      <p:sp>
        <p:nvSpPr>
          <p:cNvPr id="19" name="文本框 18"/>
          <p:cNvSpPr txBox="1"/>
          <p:nvPr userDrawn="1"/>
        </p:nvSpPr>
        <p:spPr>
          <a:xfrm>
            <a:off x="8119306" y="1844029"/>
            <a:ext cx="2356154" cy="457775"/>
          </a:xfrm>
          <a:prstGeom prst="rect">
            <a:avLst/>
          </a:prstGeom>
        </p:spPr>
        <p:txBody>
          <a:bodyPr wrap="square" rtlCol="0">
            <a:noAutofit/>
          </a:bodyPr>
          <a:p>
            <a:r>
              <a:rPr lang="en-US" altLang="zh-CN" sz="2400" b="1"/>
              <a:t>response</a:t>
            </a:r>
            <a:endParaRPr lang="zh-CN" altLang="en-US" sz="2400" b="1"/>
          </a:p>
        </p:txBody>
      </p:sp>
      <p:pic>
        <p:nvPicPr>
          <p:cNvPr id="5" name="图片 4" descr="upload_post_object_v2_1585192981"/>
          <p:cNvPicPr>
            <a:picLocks noChangeAspect="1"/>
          </p:cNvPicPr>
          <p:nvPr/>
        </p:nvPicPr>
        <p:blipFill>
          <a:blip r:embed="rId2"/>
          <a:stretch>
            <a:fillRect/>
          </a:stretch>
        </p:blipFill>
        <p:spPr>
          <a:xfrm>
            <a:off x="484354" y="2456169"/>
            <a:ext cx="5505341" cy="2588168"/>
          </a:xfrm>
          <a:prstGeom prst="rect">
            <a:avLst/>
          </a:prstGeom>
        </p:spPr>
      </p:pic>
      <p:pic>
        <p:nvPicPr>
          <p:cNvPr id="20" name="图片 19" descr="upload_post_object_v2_2530488112"/>
          <p:cNvPicPr>
            <a:picLocks noChangeAspect="1"/>
          </p:cNvPicPr>
          <p:nvPr/>
        </p:nvPicPr>
        <p:blipFill>
          <a:blip r:embed="rId3"/>
          <a:stretch>
            <a:fillRect/>
          </a:stretch>
        </p:blipFill>
        <p:spPr>
          <a:xfrm>
            <a:off x="6121899" y="2456169"/>
            <a:ext cx="5730381" cy="3818001"/>
          </a:xfrm>
          <a:prstGeom prst="rect">
            <a:avLst/>
          </a:prstGeom>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flipH="1">
            <a:off x="5709765" y="-335047"/>
            <a:ext cx="28853" cy="0"/>
          </a:xfrm>
          <a:prstGeom prst="line">
            <a:avLst/>
          </a:prstGeom>
        </p:spPr>
        <p:style>
          <a:lnRef idx="1">
            <a:schemeClr val="accent1"/>
          </a:lnRef>
          <a:fillRef idx="0">
            <a:schemeClr val="accent1"/>
          </a:fillRef>
          <a:effectRef idx="0">
            <a:schemeClr val="accent1"/>
          </a:effectRef>
          <a:fontRef idx="minor">
            <a:schemeClr val="tx1"/>
          </a:fontRef>
        </p:style>
      </p:cxnSp>
      <p:sp>
        <p:nvSpPr>
          <p:cNvPr id="26" name="文本框 25"/>
          <p:cNvSpPr txBox="1"/>
          <p:nvPr/>
        </p:nvSpPr>
        <p:spPr>
          <a:xfrm>
            <a:off x="331344" y="379675"/>
            <a:ext cx="2999273" cy="1018405"/>
          </a:xfrm>
          <a:prstGeom prst="rect">
            <a:avLst/>
          </a:prstGeom>
          <a:solidFill>
            <a:srgbClr val="5F2C09"/>
          </a:solidFill>
          <a:ln>
            <a:solidFill>
              <a:srgbClr val="5F2C09"/>
            </a:solidFill>
          </a:ln>
        </p:spPr>
        <p:txBody>
          <a:bodyPr wrap="square" rtlCol="0">
            <a:noAutofit/>
          </a:bodyPr>
          <a:lstStyle/>
          <a:p>
            <a:pPr algn="dist"/>
            <a:r>
              <a:rPr lang="en-US" altLang="zh-SG" sz="6000" b="1" u="sng" dirty="0">
                <a:solidFill>
                  <a:schemeClr val="bg1"/>
                </a:solidFill>
                <a:latin typeface="Bahnschrift SemiBold Condensed" panose="020B0502040204020203" pitchFamily="34" charset="0"/>
              </a:rPr>
              <a:t>CONTENT</a:t>
            </a:r>
            <a:endParaRPr lang="zh-SG" altLang="en-US" sz="6000" b="1" u="sng" dirty="0">
              <a:solidFill>
                <a:schemeClr val="bg1"/>
              </a:solidFill>
              <a:latin typeface="Bahnschrift SemiBold Condensed" panose="020B0502040204020203" pitchFamily="34" charset="0"/>
            </a:endParaRPr>
          </a:p>
        </p:txBody>
      </p:sp>
      <p:grpSp>
        <p:nvGrpSpPr>
          <p:cNvPr id="6" name="组合 5"/>
          <p:cNvGrpSpPr/>
          <p:nvPr/>
        </p:nvGrpSpPr>
        <p:grpSpPr>
          <a:xfrm>
            <a:off x="1498364" y="1993929"/>
            <a:ext cx="865639" cy="845762"/>
            <a:chOff x="2931564" y="1381126"/>
            <a:chExt cx="1382712" cy="1350963"/>
          </a:xfrm>
        </p:grpSpPr>
        <p:grpSp>
          <p:nvGrpSpPr>
            <p:cNvPr id="39" name="组合 38"/>
            <p:cNvGrpSpPr/>
            <p:nvPr/>
          </p:nvGrpSpPr>
          <p:grpSpPr>
            <a:xfrm>
              <a:off x="2931564" y="1381126"/>
              <a:ext cx="1382712" cy="1350963"/>
              <a:chOff x="2790826" y="1897063"/>
              <a:chExt cx="1382712" cy="1350963"/>
            </a:xfrm>
          </p:grpSpPr>
          <p:sp>
            <p:nvSpPr>
              <p:cNvPr id="40" name="Oval 1271"/>
              <p:cNvSpPr>
                <a:spLocks noChangeArrowheads="1"/>
              </p:cNvSpPr>
              <p:nvPr/>
            </p:nvSpPr>
            <p:spPr bwMode="auto">
              <a:xfrm>
                <a:off x="2790826" y="2016126"/>
                <a:ext cx="120650" cy="120650"/>
              </a:xfrm>
              <a:prstGeom prst="ellipse">
                <a:avLst/>
              </a:prstGeom>
              <a:noFill/>
              <a:ln w="38100" cap="rnd">
                <a:solidFill>
                  <a:srgbClr val="5F2C09"/>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41" name="Freeform 1272"/>
              <p:cNvSpPr/>
              <p:nvPr/>
            </p:nvSpPr>
            <p:spPr bwMode="auto">
              <a:xfrm>
                <a:off x="3729038" y="2851151"/>
                <a:ext cx="136525" cy="134938"/>
              </a:xfrm>
              <a:custGeom>
                <a:avLst/>
                <a:gdLst>
                  <a:gd name="T0" fmla="*/ 29 w 36"/>
                  <a:gd name="T1" fmla="*/ 29 h 36"/>
                  <a:gd name="T2" fmla="*/ 7 w 36"/>
                  <a:gd name="T3" fmla="*/ 29 h 36"/>
                  <a:gd name="T4" fmla="*/ 7 w 36"/>
                  <a:gd name="T5" fmla="*/ 7 h 36"/>
                  <a:gd name="T6" fmla="*/ 29 w 36"/>
                  <a:gd name="T7" fmla="*/ 7 h 36"/>
                  <a:gd name="T8" fmla="*/ 29 w 36"/>
                  <a:gd name="T9" fmla="*/ 29 h 36"/>
                </a:gdLst>
                <a:ahLst/>
                <a:cxnLst>
                  <a:cxn ang="0">
                    <a:pos x="T0" y="T1"/>
                  </a:cxn>
                  <a:cxn ang="0">
                    <a:pos x="T2" y="T3"/>
                  </a:cxn>
                  <a:cxn ang="0">
                    <a:pos x="T4" y="T5"/>
                  </a:cxn>
                  <a:cxn ang="0">
                    <a:pos x="T6" y="T7"/>
                  </a:cxn>
                  <a:cxn ang="0">
                    <a:pos x="T8" y="T9"/>
                  </a:cxn>
                </a:cxnLst>
                <a:rect l="0" t="0" r="r" b="b"/>
                <a:pathLst>
                  <a:path w="36" h="36">
                    <a:moveTo>
                      <a:pt x="29" y="29"/>
                    </a:moveTo>
                    <a:cubicBezTo>
                      <a:pt x="23" y="36"/>
                      <a:pt x="13" y="36"/>
                      <a:pt x="7" y="29"/>
                    </a:cubicBezTo>
                    <a:cubicBezTo>
                      <a:pt x="0" y="23"/>
                      <a:pt x="0" y="13"/>
                      <a:pt x="7" y="7"/>
                    </a:cubicBezTo>
                    <a:cubicBezTo>
                      <a:pt x="13" y="0"/>
                      <a:pt x="23" y="0"/>
                      <a:pt x="29" y="7"/>
                    </a:cubicBezTo>
                    <a:cubicBezTo>
                      <a:pt x="36" y="13"/>
                      <a:pt x="36" y="23"/>
                      <a:pt x="29" y="29"/>
                    </a:cubicBezTo>
                    <a:close/>
                  </a:path>
                </a:pathLst>
              </a:custGeom>
              <a:noFill/>
              <a:ln w="38100" cap="rnd">
                <a:solidFill>
                  <a:srgbClr val="5F2C09"/>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42" name="Oval 1273"/>
              <p:cNvSpPr>
                <a:spLocks noChangeArrowheads="1"/>
              </p:cNvSpPr>
              <p:nvPr/>
            </p:nvSpPr>
            <p:spPr bwMode="auto">
              <a:xfrm>
                <a:off x="3136901" y="1941513"/>
                <a:ext cx="30163" cy="30163"/>
              </a:xfrm>
              <a:prstGeom prst="ellipse">
                <a:avLst/>
              </a:prstGeom>
              <a:noFill/>
              <a:ln w="38100" cap="rnd">
                <a:solidFill>
                  <a:srgbClr val="5F2C09"/>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43" name="Oval 1274"/>
              <p:cNvSpPr>
                <a:spLocks noChangeArrowheads="1"/>
              </p:cNvSpPr>
              <p:nvPr/>
            </p:nvSpPr>
            <p:spPr bwMode="auto">
              <a:xfrm>
                <a:off x="3706813" y="1911351"/>
                <a:ext cx="30163" cy="30163"/>
              </a:xfrm>
              <a:prstGeom prst="ellipse">
                <a:avLst/>
              </a:prstGeom>
              <a:noFill/>
              <a:ln w="38100" cap="rnd">
                <a:solidFill>
                  <a:srgbClr val="5F2C09"/>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44" name="Oval 1275"/>
              <p:cNvSpPr>
                <a:spLocks noChangeArrowheads="1"/>
              </p:cNvSpPr>
              <p:nvPr/>
            </p:nvSpPr>
            <p:spPr bwMode="auto">
              <a:xfrm>
                <a:off x="2865438" y="2301876"/>
                <a:ext cx="30163" cy="30163"/>
              </a:xfrm>
              <a:prstGeom prst="ellipse">
                <a:avLst/>
              </a:prstGeom>
              <a:noFill/>
              <a:ln w="38100" cap="rnd">
                <a:solidFill>
                  <a:srgbClr val="5F2C09"/>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45" name="Oval 1276"/>
              <p:cNvSpPr>
                <a:spLocks noChangeArrowheads="1"/>
              </p:cNvSpPr>
              <p:nvPr/>
            </p:nvSpPr>
            <p:spPr bwMode="auto">
              <a:xfrm>
                <a:off x="3181351" y="3159126"/>
                <a:ext cx="30163" cy="30163"/>
              </a:xfrm>
              <a:prstGeom prst="ellipse">
                <a:avLst/>
              </a:prstGeom>
              <a:noFill/>
              <a:ln w="38100" cap="rnd">
                <a:solidFill>
                  <a:srgbClr val="5F2C09"/>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46" name="Oval 1277"/>
              <p:cNvSpPr>
                <a:spLocks noChangeArrowheads="1"/>
              </p:cNvSpPr>
              <p:nvPr/>
            </p:nvSpPr>
            <p:spPr bwMode="auto">
              <a:xfrm>
                <a:off x="2790826" y="2947988"/>
                <a:ext cx="180975" cy="180975"/>
              </a:xfrm>
              <a:prstGeom prst="ellipse">
                <a:avLst/>
              </a:prstGeom>
              <a:noFill/>
              <a:ln w="38100" cap="rnd">
                <a:solidFill>
                  <a:srgbClr val="5F2C09"/>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47" name="Oval 1278"/>
              <p:cNvSpPr>
                <a:spLocks noChangeArrowheads="1"/>
              </p:cNvSpPr>
              <p:nvPr/>
            </p:nvSpPr>
            <p:spPr bwMode="auto">
              <a:xfrm>
                <a:off x="3813176" y="1897063"/>
                <a:ext cx="239713" cy="239713"/>
              </a:xfrm>
              <a:prstGeom prst="ellipse">
                <a:avLst/>
              </a:prstGeom>
              <a:noFill/>
              <a:ln w="38100" cap="rnd">
                <a:solidFill>
                  <a:srgbClr val="5F2C09"/>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48" name="Freeform 1279"/>
              <p:cNvSpPr/>
              <p:nvPr/>
            </p:nvSpPr>
            <p:spPr bwMode="auto">
              <a:xfrm>
                <a:off x="3481388" y="2111376"/>
                <a:ext cx="692150" cy="1136650"/>
              </a:xfrm>
              <a:custGeom>
                <a:avLst/>
                <a:gdLst>
                  <a:gd name="T0" fmla="*/ 140 w 184"/>
                  <a:gd name="T1" fmla="*/ 0 h 303"/>
                  <a:gd name="T2" fmla="*/ 184 w 184"/>
                  <a:gd name="T3" fmla="*/ 119 h 303"/>
                  <a:gd name="T4" fmla="*/ 0 w 184"/>
                  <a:gd name="T5" fmla="*/ 303 h 303"/>
                </a:gdLst>
                <a:ahLst/>
                <a:cxnLst>
                  <a:cxn ang="0">
                    <a:pos x="T0" y="T1"/>
                  </a:cxn>
                  <a:cxn ang="0">
                    <a:pos x="T2" y="T3"/>
                  </a:cxn>
                  <a:cxn ang="0">
                    <a:pos x="T4" y="T5"/>
                  </a:cxn>
                </a:cxnLst>
                <a:rect l="0" t="0" r="r" b="b"/>
                <a:pathLst>
                  <a:path w="184" h="303">
                    <a:moveTo>
                      <a:pt x="140" y="0"/>
                    </a:moveTo>
                    <a:cubicBezTo>
                      <a:pt x="168" y="32"/>
                      <a:pt x="184" y="74"/>
                      <a:pt x="184" y="119"/>
                    </a:cubicBezTo>
                    <a:cubicBezTo>
                      <a:pt x="184" y="221"/>
                      <a:pt x="102" y="303"/>
                      <a:pt x="0" y="303"/>
                    </a:cubicBezTo>
                  </a:path>
                </a:pathLst>
              </a:custGeom>
              <a:noFill/>
              <a:ln w="38100" cap="rnd">
                <a:solidFill>
                  <a:srgbClr val="5F2C09"/>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49" name="Freeform 1280"/>
              <p:cNvSpPr/>
              <p:nvPr/>
            </p:nvSpPr>
            <p:spPr bwMode="auto">
              <a:xfrm>
                <a:off x="3121026" y="2557463"/>
                <a:ext cx="4763" cy="49213"/>
              </a:xfrm>
              <a:custGeom>
                <a:avLst/>
                <a:gdLst>
                  <a:gd name="T0" fmla="*/ 1 w 1"/>
                  <a:gd name="T1" fmla="*/ 13 h 13"/>
                  <a:gd name="T2" fmla="*/ 0 w 1"/>
                  <a:gd name="T3" fmla="*/ 0 h 13"/>
                </a:gdLst>
                <a:ahLst/>
                <a:cxnLst>
                  <a:cxn ang="0">
                    <a:pos x="T0" y="T1"/>
                  </a:cxn>
                  <a:cxn ang="0">
                    <a:pos x="T2" y="T3"/>
                  </a:cxn>
                </a:cxnLst>
                <a:rect l="0" t="0" r="r" b="b"/>
                <a:pathLst>
                  <a:path w="1" h="13">
                    <a:moveTo>
                      <a:pt x="1" y="13"/>
                    </a:moveTo>
                    <a:cubicBezTo>
                      <a:pt x="0" y="9"/>
                      <a:pt x="0" y="4"/>
                      <a:pt x="0" y="0"/>
                    </a:cubicBezTo>
                  </a:path>
                </a:pathLst>
              </a:custGeom>
              <a:noFill/>
              <a:ln w="38100" cap="rnd">
                <a:solidFill>
                  <a:srgbClr val="5F2C09"/>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50" name="Freeform 1281"/>
              <p:cNvSpPr/>
              <p:nvPr/>
            </p:nvSpPr>
            <p:spPr bwMode="auto">
              <a:xfrm>
                <a:off x="3148013" y="2216151"/>
                <a:ext cx="217488" cy="206375"/>
              </a:xfrm>
              <a:custGeom>
                <a:avLst/>
                <a:gdLst>
                  <a:gd name="T0" fmla="*/ 0 w 58"/>
                  <a:gd name="T1" fmla="*/ 55 h 55"/>
                  <a:gd name="T2" fmla="*/ 58 w 58"/>
                  <a:gd name="T3" fmla="*/ 0 h 55"/>
                </a:gdLst>
                <a:ahLst/>
                <a:cxnLst>
                  <a:cxn ang="0">
                    <a:pos x="T0" y="T1"/>
                  </a:cxn>
                  <a:cxn ang="0">
                    <a:pos x="T2" y="T3"/>
                  </a:cxn>
                </a:cxnLst>
                <a:rect l="0" t="0" r="r" b="b"/>
                <a:pathLst>
                  <a:path w="58" h="55">
                    <a:moveTo>
                      <a:pt x="0" y="55"/>
                    </a:moveTo>
                    <a:cubicBezTo>
                      <a:pt x="10" y="29"/>
                      <a:pt x="31" y="9"/>
                      <a:pt x="58" y="0"/>
                    </a:cubicBezTo>
                  </a:path>
                </a:pathLst>
              </a:custGeom>
              <a:noFill/>
              <a:ln w="38100" cap="rnd">
                <a:solidFill>
                  <a:srgbClr val="5F2C09"/>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51" name="Freeform 1282"/>
              <p:cNvSpPr/>
              <p:nvPr/>
            </p:nvSpPr>
            <p:spPr bwMode="auto">
              <a:xfrm>
                <a:off x="3000376" y="2076451"/>
                <a:ext cx="962025" cy="962025"/>
              </a:xfrm>
              <a:custGeom>
                <a:avLst/>
                <a:gdLst>
                  <a:gd name="T0" fmla="*/ 200 w 256"/>
                  <a:gd name="T1" fmla="*/ 234 h 256"/>
                  <a:gd name="T2" fmla="*/ 128 w 256"/>
                  <a:gd name="T3" fmla="*/ 256 h 256"/>
                  <a:gd name="T4" fmla="*/ 0 w 256"/>
                  <a:gd name="T5" fmla="*/ 128 h 256"/>
                  <a:gd name="T6" fmla="*/ 128 w 256"/>
                  <a:gd name="T7" fmla="*/ 0 h 256"/>
                  <a:gd name="T8" fmla="*/ 256 w 256"/>
                  <a:gd name="T9" fmla="*/ 128 h 256"/>
                  <a:gd name="T10" fmla="*/ 224 w 256"/>
                  <a:gd name="T11" fmla="*/ 213 h 256"/>
                </a:gdLst>
                <a:ahLst/>
                <a:cxnLst>
                  <a:cxn ang="0">
                    <a:pos x="T0" y="T1"/>
                  </a:cxn>
                  <a:cxn ang="0">
                    <a:pos x="T2" y="T3"/>
                  </a:cxn>
                  <a:cxn ang="0">
                    <a:pos x="T4" y="T5"/>
                  </a:cxn>
                  <a:cxn ang="0">
                    <a:pos x="T6" y="T7"/>
                  </a:cxn>
                  <a:cxn ang="0">
                    <a:pos x="T8" y="T9"/>
                  </a:cxn>
                  <a:cxn ang="0">
                    <a:pos x="T10" y="T11"/>
                  </a:cxn>
                </a:cxnLst>
                <a:rect l="0" t="0" r="r" b="b"/>
                <a:pathLst>
                  <a:path w="256" h="256">
                    <a:moveTo>
                      <a:pt x="200" y="234"/>
                    </a:moveTo>
                    <a:cubicBezTo>
                      <a:pt x="179" y="248"/>
                      <a:pt x="155" y="256"/>
                      <a:pt x="128" y="256"/>
                    </a:cubicBezTo>
                    <a:cubicBezTo>
                      <a:pt x="57" y="256"/>
                      <a:pt x="0" y="199"/>
                      <a:pt x="0" y="128"/>
                    </a:cubicBezTo>
                    <a:cubicBezTo>
                      <a:pt x="0" y="57"/>
                      <a:pt x="57" y="0"/>
                      <a:pt x="128" y="0"/>
                    </a:cubicBezTo>
                    <a:cubicBezTo>
                      <a:pt x="199" y="0"/>
                      <a:pt x="256" y="57"/>
                      <a:pt x="256" y="128"/>
                    </a:cubicBezTo>
                    <a:cubicBezTo>
                      <a:pt x="256" y="161"/>
                      <a:pt x="244" y="190"/>
                      <a:pt x="224" y="213"/>
                    </a:cubicBezTo>
                  </a:path>
                </a:pathLst>
              </a:custGeom>
              <a:noFill/>
              <a:ln w="38100" cap="rnd">
                <a:solidFill>
                  <a:srgbClr val="5F2C09"/>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grpSp>
        <p:sp>
          <p:nvSpPr>
            <p:cNvPr id="4" name="文本框 3"/>
            <p:cNvSpPr txBox="1"/>
            <p:nvPr/>
          </p:nvSpPr>
          <p:spPr>
            <a:xfrm>
              <a:off x="3283486" y="1638579"/>
              <a:ext cx="790933" cy="559062"/>
            </a:xfrm>
            <a:prstGeom prst="rect">
              <a:avLst/>
            </a:prstGeom>
            <a:noFill/>
            <a:ln w="38100">
              <a:noFill/>
            </a:ln>
          </p:spPr>
          <p:txBody>
            <a:bodyPr wrap="square" rtlCol="0">
              <a:spAutoFit/>
            </a:bodyPr>
            <a:lstStyle/>
            <a:p>
              <a:r>
                <a:rPr lang="en-US" altLang="zh-CN" sz="2800" b="1" dirty="0">
                  <a:solidFill>
                    <a:srgbClr val="5F2C09"/>
                  </a:solidFill>
                  <a:latin typeface="Arial Black" panose="020B0A04020102020204" pitchFamily="34" charset="0"/>
                  <a:cs typeface="Times New Roman" panose="02020603050405020304" pitchFamily="18" charset="0"/>
                </a:rPr>
                <a:t>1</a:t>
              </a:r>
              <a:endParaRPr lang="zh-SG" altLang="en-US" sz="2800" b="1" dirty="0">
                <a:solidFill>
                  <a:srgbClr val="5F2C09"/>
                </a:solidFill>
                <a:latin typeface="Arial Black" panose="020B0A04020102020204" pitchFamily="34" charset="0"/>
                <a:cs typeface="Times New Roman" panose="02020603050405020304" pitchFamily="18" charset="0"/>
              </a:endParaRPr>
            </a:p>
          </p:txBody>
        </p:sp>
      </p:grpSp>
      <p:grpSp>
        <p:nvGrpSpPr>
          <p:cNvPr id="52" name="组合 51"/>
          <p:cNvGrpSpPr/>
          <p:nvPr/>
        </p:nvGrpSpPr>
        <p:grpSpPr>
          <a:xfrm>
            <a:off x="1498364" y="4814328"/>
            <a:ext cx="865639" cy="845762"/>
            <a:chOff x="2931564" y="1381126"/>
            <a:chExt cx="1382712" cy="1350963"/>
          </a:xfrm>
        </p:grpSpPr>
        <p:grpSp>
          <p:nvGrpSpPr>
            <p:cNvPr id="53" name="组合 52"/>
            <p:cNvGrpSpPr/>
            <p:nvPr/>
          </p:nvGrpSpPr>
          <p:grpSpPr>
            <a:xfrm>
              <a:off x="2931564" y="1381126"/>
              <a:ext cx="1382712" cy="1350963"/>
              <a:chOff x="2790826" y="1897063"/>
              <a:chExt cx="1382712" cy="1350963"/>
            </a:xfrm>
          </p:grpSpPr>
          <p:sp>
            <p:nvSpPr>
              <p:cNvPr id="55" name="Oval 1271"/>
              <p:cNvSpPr>
                <a:spLocks noChangeArrowheads="1"/>
              </p:cNvSpPr>
              <p:nvPr/>
            </p:nvSpPr>
            <p:spPr bwMode="auto">
              <a:xfrm>
                <a:off x="2790826" y="2016126"/>
                <a:ext cx="120650" cy="120650"/>
              </a:xfrm>
              <a:prstGeom prst="ellipse">
                <a:avLst/>
              </a:prstGeom>
              <a:noFill/>
              <a:ln w="38100" cap="rnd">
                <a:solidFill>
                  <a:srgbClr val="5F2C09"/>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56" name="Freeform 1272"/>
              <p:cNvSpPr/>
              <p:nvPr/>
            </p:nvSpPr>
            <p:spPr bwMode="auto">
              <a:xfrm>
                <a:off x="3729038" y="2851151"/>
                <a:ext cx="136525" cy="134938"/>
              </a:xfrm>
              <a:custGeom>
                <a:avLst/>
                <a:gdLst>
                  <a:gd name="T0" fmla="*/ 29 w 36"/>
                  <a:gd name="T1" fmla="*/ 29 h 36"/>
                  <a:gd name="T2" fmla="*/ 7 w 36"/>
                  <a:gd name="T3" fmla="*/ 29 h 36"/>
                  <a:gd name="T4" fmla="*/ 7 w 36"/>
                  <a:gd name="T5" fmla="*/ 7 h 36"/>
                  <a:gd name="T6" fmla="*/ 29 w 36"/>
                  <a:gd name="T7" fmla="*/ 7 h 36"/>
                  <a:gd name="T8" fmla="*/ 29 w 36"/>
                  <a:gd name="T9" fmla="*/ 29 h 36"/>
                </a:gdLst>
                <a:ahLst/>
                <a:cxnLst>
                  <a:cxn ang="0">
                    <a:pos x="T0" y="T1"/>
                  </a:cxn>
                  <a:cxn ang="0">
                    <a:pos x="T2" y="T3"/>
                  </a:cxn>
                  <a:cxn ang="0">
                    <a:pos x="T4" y="T5"/>
                  </a:cxn>
                  <a:cxn ang="0">
                    <a:pos x="T6" y="T7"/>
                  </a:cxn>
                  <a:cxn ang="0">
                    <a:pos x="T8" y="T9"/>
                  </a:cxn>
                </a:cxnLst>
                <a:rect l="0" t="0" r="r" b="b"/>
                <a:pathLst>
                  <a:path w="36" h="36">
                    <a:moveTo>
                      <a:pt x="29" y="29"/>
                    </a:moveTo>
                    <a:cubicBezTo>
                      <a:pt x="23" y="36"/>
                      <a:pt x="13" y="36"/>
                      <a:pt x="7" y="29"/>
                    </a:cubicBezTo>
                    <a:cubicBezTo>
                      <a:pt x="0" y="23"/>
                      <a:pt x="0" y="13"/>
                      <a:pt x="7" y="7"/>
                    </a:cubicBezTo>
                    <a:cubicBezTo>
                      <a:pt x="13" y="0"/>
                      <a:pt x="23" y="0"/>
                      <a:pt x="29" y="7"/>
                    </a:cubicBezTo>
                    <a:cubicBezTo>
                      <a:pt x="36" y="13"/>
                      <a:pt x="36" y="23"/>
                      <a:pt x="29" y="29"/>
                    </a:cubicBezTo>
                    <a:close/>
                  </a:path>
                </a:pathLst>
              </a:custGeom>
              <a:noFill/>
              <a:ln w="38100" cap="rnd">
                <a:solidFill>
                  <a:srgbClr val="5F2C09"/>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57" name="Oval 1273"/>
              <p:cNvSpPr>
                <a:spLocks noChangeArrowheads="1"/>
              </p:cNvSpPr>
              <p:nvPr/>
            </p:nvSpPr>
            <p:spPr bwMode="auto">
              <a:xfrm>
                <a:off x="3136901" y="1941513"/>
                <a:ext cx="30163" cy="30163"/>
              </a:xfrm>
              <a:prstGeom prst="ellipse">
                <a:avLst/>
              </a:prstGeom>
              <a:noFill/>
              <a:ln w="38100" cap="rnd">
                <a:solidFill>
                  <a:srgbClr val="5F2C09"/>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58" name="Oval 1274"/>
              <p:cNvSpPr>
                <a:spLocks noChangeArrowheads="1"/>
              </p:cNvSpPr>
              <p:nvPr/>
            </p:nvSpPr>
            <p:spPr bwMode="auto">
              <a:xfrm>
                <a:off x="3706813" y="1911351"/>
                <a:ext cx="30163" cy="30163"/>
              </a:xfrm>
              <a:prstGeom prst="ellipse">
                <a:avLst/>
              </a:prstGeom>
              <a:noFill/>
              <a:ln w="38100" cap="rnd">
                <a:solidFill>
                  <a:srgbClr val="5F2C09"/>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59" name="Oval 1275"/>
              <p:cNvSpPr>
                <a:spLocks noChangeArrowheads="1"/>
              </p:cNvSpPr>
              <p:nvPr/>
            </p:nvSpPr>
            <p:spPr bwMode="auto">
              <a:xfrm>
                <a:off x="2865438" y="2301876"/>
                <a:ext cx="30163" cy="30163"/>
              </a:xfrm>
              <a:prstGeom prst="ellipse">
                <a:avLst/>
              </a:prstGeom>
              <a:noFill/>
              <a:ln w="38100" cap="rnd">
                <a:solidFill>
                  <a:srgbClr val="5F2C09"/>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60" name="Oval 1276"/>
              <p:cNvSpPr>
                <a:spLocks noChangeArrowheads="1"/>
              </p:cNvSpPr>
              <p:nvPr/>
            </p:nvSpPr>
            <p:spPr bwMode="auto">
              <a:xfrm>
                <a:off x="3181351" y="3159126"/>
                <a:ext cx="30163" cy="30163"/>
              </a:xfrm>
              <a:prstGeom prst="ellipse">
                <a:avLst/>
              </a:prstGeom>
              <a:noFill/>
              <a:ln w="38100" cap="rnd">
                <a:solidFill>
                  <a:srgbClr val="5F2C09"/>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61" name="Oval 1277"/>
              <p:cNvSpPr>
                <a:spLocks noChangeArrowheads="1"/>
              </p:cNvSpPr>
              <p:nvPr/>
            </p:nvSpPr>
            <p:spPr bwMode="auto">
              <a:xfrm>
                <a:off x="2790826" y="2947988"/>
                <a:ext cx="180975" cy="180975"/>
              </a:xfrm>
              <a:prstGeom prst="ellipse">
                <a:avLst/>
              </a:prstGeom>
              <a:noFill/>
              <a:ln w="38100" cap="rnd">
                <a:solidFill>
                  <a:srgbClr val="5F2C09"/>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62" name="Oval 1278"/>
              <p:cNvSpPr>
                <a:spLocks noChangeArrowheads="1"/>
              </p:cNvSpPr>
              <p:nvPr/>
            </p:nvSpPr>
            <p:spPr bwMode="auto">
              <a:xfrm>
                <a:off x="3813176" y="1897063"/>
                <a:ext cx="239713" cy="239713"/>
              </a:xfrm>
              <a:prstGeom prst="ellipse">
                <a:avLst/>
              </a:prstGeom>
              <a:noFill/>
              <a:ln w="38100" cap="rnd">
                <a:solidFill>
                  <a:srgbClr val="5F2C09"/>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63" name="Freeform 1279"/>
              <p:cNvSpPr/>
              <p:nvPr/>
            </p:nvSpPr>
            <p:spPr bwMode="auto">
              <a:xfrm>
                <a:off x="3481388" y="2111376"/>
                <a:ext cx="692150" cy="1136650"/>
              </a:xfrm>
              <a:custGeom>
                <a:avLst/>
                <a:gdLst>
                  <a:gd name="T0" fmla="*/ 140 w 184"/>
                  <a:gd name="T1" fmla="*/ 0 h 303"/>
                  <a:gd name="T2" fmla="*/ 184 w 184"/>
                  <a:gd name="T3" fmla="*/ 119 h 303"/>
                  <a:gd name="T4" fmla="*/ 0 w 184"/>
                  <a:gd name="T5" fmla="*/ 303 h 303"/>
                </a:gdLst>
                <a:ahLst/>
                <a:cxnLst>
                  <a:cxn ang="0">
                    <a:pos x="T0" y="T1"/>
                  </a:cxn>
                  <a:cxn ang="0">
                    <a:pos x="T2" y="T3"/>
                  </a:cxn>
                  <a:cxn ang="0">
                    <a:pos x="T4" y="T5"/>
                  </a:cxn>
                </a:cxnLst>
                <a:rect l="0" t="0" r="r" b="b"/>
                <a:pathLst>
                  <a:path w="184" h="303">
                    <a:moveTo>
                      <a:pt x="140" y="0"/>
                    </a:moveTo>
                    <a:cubicBezTo>
                      <a:pt x="168" y="32"/>
                      <a:pt x="184" y="74"/>
                      <a:pt x="184" y="119"/>
                    </a:cubicBezTo>
                    <a:cubicBezTo>
                      <a:pt x="184" y="221"/>
                      <a:pt x="102" y="303"/>
                      <a:pt x="0" y="303"/>
                    </a:cubicBezTo>
                  </a:path>
                </a:pathLst>
              </a:custGeom>
              <a:noFill/>
              <a:ln w="38100" cap="rnd">
                <a:solidFill>
                  <a:srgbClr val="5F2C09"/>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64" name="Freeform 1280"/>
              <p:cNvSpPr/>
              <p:nvPr/>
            </p:nvSpPr>
            <p:spPr bwMode="auto">
              <a:xfrm>
                <a:off x="3121026" y="2557463"/>
                <a:ext cx="4763" cy="49213"/>
              </a:xfrm>
              <a:custGeom>
                <a:avLst/>
                <a:gdLst>
                  <a:gd name="T0" fmla="*/ 1 w 1"/>
                  <a:gd name="T1" fmla="*/ 13 h 13"/>
                  <a:gd name="T2" fmla="*/ 0 w 1"/>
                  <a:gd name="T3" fmla="*/ 0 h 13"/>
                </a:gdLst>
                <a:ahLst/>
                <a:cxnLst>
                  <a:cxn ang="0">
                    <a:pos x="T0" y="T1"/>
                  </a:cxn>
                  <a:cxn ang="0">
                    <a:pos x="T2" y="T3"/>
                  </a:cxn>
                </a:cxnLst>
                <a:rect l="0" t="0" r="r" b="b"/>
                <a:pathLst>
                  <a:path w="1" h="13">
                    <a:moveTo>
                      <a:pt x="1" y="13"/>
                    </a:moveTo>
                    <a:cubicBezTo>
                      <a:pt x="0" y="9"/>
                      <a:pt x="0" y="4"/>
                      <a:pt x="0" y="0"/>
                    </a:cubicBezTo>
                  </a:path>
                </a:pathLst>
              </a:custGeom>
              <a:noFill/>
              <a:ln w="38100" cap="rnd">
                <a:solidFill>
                  <a:srgbClr val="5F2C09"/>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65" name="Freeform 1281"/>
              <p:cNvSpPr/>
              <p:nvPr/>
            </p:nvSpPr>
            <p:spPr bwMode="auto">
              <a:xfrm>
                <a:off x="3148013" y="2216151"/>
                <a:ext cx="217488" cy="206375"/>
              </a:xfrm>
              <a:custGeom>
                <a:avLst/>
                <a:gdLst>
                  <a:gd name="T0" fmla="*/ 0 w 58"/>
                  <a:gd name="T1" fmla="*/ 55 h 55"/>
                  <a:gd name="T2" fmla="*/ 58 w 58"/>
                  <a:gd name="T3" fmla="*/ 0 h 55"/>
                </a:gdLst>
                <a:ahLst/>
                <a:cxnLst>
                  <a:cxn ang="0">
                    <a:pos x="T0" y="T1"/>
                  </a:cxn>
                  <a:cxn ang="0">
                    <a:pos x="T2" y="T3"/>
                  </a:cxn>
                </a:cxnLst>
                <a:rect l="0" t="0" r="r" b="b"/>
                <a:pathLst>
                  <a:path w="58" h="55">
                    <a:moveTo>
                      <a:pt x="0" y="55"/>
                    </a:moveTo>
                    <a:cubicBezTo>
                      <a:pt x="10" y="29"/>
                      <a:pt x="31" y="9"/>
                      <a:pt x="58" y="0"/>
                    </a:cubicBezTo>
                  </a:path>
                </a:pathLst>
              </a:custGeom>
              <a:noFill/>
              <a:ln w="38100" cap="rnd">
                <a:solidFill>
                  <a:srgbClr val="5F2C09"/>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66" name="Freeform 1282"/>
              <p:cNvSpPr/>
              <p:nvPr/>
            </p:nvSpPr>
            <p:spPr bwMode="auto">
              <a:xfrm>
                <a:off x="3000376" y="2076451"/>
                <a:ext cx="962025" cy="962025"/>
              </a:xfrm>
              <a:custGeom>
                <a:avLst/>
                <a:gdLst>
                  <a:gd name="T0" fmla="*/ 200 w 256"/>
                  <a:gd name="T1" fmla="*/ 234 h 256"/>
                  <a:gd name="T2" fmla="*/ 128 w 256"/>
                  <a:gd name="T3" fmla="*/ 256 h 256"/>
                  <a:gd name="T4" fmla="*/ 0 w 256"/>
                  <a:gd name="T5" fmla="*/ 128 h 256"/>
                  <a:gd name="T6" fmla="*/ 128 w 256"/>
                  <a:gd name="T7" fmla="*/ 0 h 256"/>
                  <a:gd name="T8" fmla="*/ 256 w 256"/>
                  <a:gd name="T9" fmla="*/ 128 h 256"/>
                  <a:gd name="T10" fmla="*/ 224 w 256"/>
                  <a:gd name="T11" fmla="*/ 213 h 256"/>
                </a:gdLst>
                <a:ahLst/>
                <a:cxnLst>
                  <a:cxn ang="0">
                    <a:pos x="T0" y="T1"/>
                  </a:cxn>
                  <a:cxn ang="0">
                    <a:pos x="T2" y="T3"/>
                  </a:cxn>
                  <a:cxn ang="0">
                    <a:pos x="T4" y="T5"/>
                  </a:cxn>
                  <a:cxn ang="0">
                    <a:pos x="T6" y="T7"/>
                  </a:cxn>
                  <a:cxn ang="0">
                    <a:pos x="T8" y="T9"/>
                  </a:cxn>
                  <a:cxn ang="0">
                    <a:pos x="T10" y="T11"/>
                  </a:cxn>
                </a:cxnLst>
                <a:rect l="0" t="0" r="r" b="b"/>
                <a:pathLst>
                  <a:path w="256" h="256">
                    <a:moveTo>
                      <a:pt x="200" y="234"/>
                    </a:moveTo>
                    <a:cubicBezTo>
                      <a:pt x="179" y="248"/>
                      <a:pt x="155" y="256"/>
                      <a:pt x="128" y="256"/>
                    </a:cubicBezTo>
                    <a:cubicBezTo>
                      <a:pt x="57" y="256"/>
                      <a:pt x="0" y="199"/>
                      <a:pt x="0" y="128"/>
                    </a:cubicBezTo>
                    <a:cubicBezTo>
                      <a:pt x="0" y="57"/>
                      <a:pt x="57" y="0"/>
                      <a:pt x="128" y="0"/>
                    </a:cubicBezTo>
                    <a:cubicBezTo>
                      <a:pt x="199" y="0"/>
                      <a:pt x="256" y="57"/>
                      <a:pt x="256" y="128"/>
                    </a:cubicBezTo>
                    <a:cubicBezTo>
                      <a:pt x="256" y="161"/>
                      <a:pt x="244" y="190"/>
                      <a:pt x="224" y="213"/>
                    </a:cubicBezTo>
                  </a:path>
                </a:pathLst>
              </a:custGeom>
              <a:noFill/>
              <a:ln w="38100" cap="rnd">
                <a:solidFill>
                  <a:srgbClr val="5F2C09"/>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grpSp>
        <p:sp>
          <p:nvSpPr>
            <p:cNvPr id="54" name="文本框 53"/>
            <p:cNvSpPr txBox="1"/>
            <p:nvPr/>
          </p:nvSpPr>
          <p:spPr>
            <a:xfrm>
              <a:off x="3283486" y="1638579"/>
              <a:ext cx="790933" cy="833760"/>
            </a:xfrm>
            <a:prstGeom prst="rect">
              <a:avLst/>
            </a:prstGeom>
            <a:noFill/>
            <a:ln w="38100">
              <a:noFill/>
            </a:ln>
          </p:spPr>
          <p:txBody>
            <a:bodyPr wrap="square" rtlCol="0">
              <a:spAutoFit/>
            </a:bodyPr>
            <a:lstStyle/>
            <a:p>
              <a:r>
                <a:rPr lang="en-US" altLang="zh-CN" sz="2800" b="1" dirty="0">
                  <a:solidFill>
                    <a:srgbClr val="5F2C09"/>
                  </a:solidFill>
                  <a:latin typeface="Arial Black" panose="020B0A04020102020204" pitchFamily="34" charset="0"/>
                  <a:cs typeface="Times New Roman" panose="02020603050405020304" pitchFamily="18" charset="0"/>
                </a:rPr>
                <a:t>3</a:t>
              </a:r>
              <a:endParaRPr lang="zh-SG" altLang="en-US" sz="2800" b="1" dirty="0">
                <a:solidFill>
                  <a:srgbClr val="5F2C09"/>
                </a:solidFill>
                <a:latin typeface="Arial Black" panose="020B0A04020102020204" pitchFamily="34" charset="0"/>
                <a:cs typeface="Times New Roman" panose="02020603050405020304" pitchFamily="18" charset="0"/>
              </a:endParaRPr>
            </a:p>
          </p:txBody>
        </p:sp>
      </p:grpSp>
      <p:sp>
        <p:nvSpPr>
          <p:cNvPr id="7" name="文本框 6"/>
          <p:cNvSpPr txBox="1"/>
          <p:nvPr/>
        </p:nvSpPr>
        <p:spPr>
          <a:xfrm>
            <a:off x="2538466" y="2021756"/>
            <a:ext cx="3597682" cy="645160"/>
          </a:xfrm>
          <a:prstGeom prst="rect">
            <a:avLst/>
          </a:prstGeom>
          <a:noFill/>
        </p:spPr>
        <p:txBody>
          <a:bodyPr wrap="square" rtlCol="0">
            <a:spAutoFit/>
          </a:bodyPr>
          <a:lstStyle/>
          <a:p>
            <a:r>
              <a:rPr lang="en-US" altLang="zh-CN" sz="3600" b="1" dirty="0">
                <a:solidFill>
                  <a:srgbClr val="5F2C09"/>
                </a:solidFill>
                <a:latin typeface="Times New Roman" panose="02020603050405020304" pitchFamily="18" charset="0"/>
                <a:cs typeface="Times New Roman" panose="02020603050405020304" pitchFamily="18" charset="0"/>
              </a:rPr>
              <a:t>Basic</a:t>
            </a:r>
            <a:r>
              <a:rPr lang="en-US" altLang="zh-SG" sz="3600" b="1" dirty="0">
                <a:solidFill>
                  <a:srgbClr val="5F2C09"/>
                </a:solidFill>
                <a:latin typeface="Times New Roman" panose="02020603050405020304" pitchFamily="18" charset="0"/>
                <a:cs typeface="Times New Roman" panose="02020603050405020304" pitchFamily="18" charset="0"/>
              </a:rPr>
              <a:t> </a:t>
            </a:r>
            <a:r>
              <a:rPr lang="en-US" altLang="zh-CN" sz="3600" b="1" dirty="0">
                <a:solidFill>
                  <a:srgbClr val="5F2C09"/>
                </a:solidFill>
                <a:latin typeface="Times New Roman" panose="02020603050405020304" pitchFamily="18" charset="0"/>
                <a:cs typeface="Times New Roman" panose="02020603050405020304" pitchFamily="18" charset="0"/>
              </a:rPr>
              <a:t>part</a:t>
            </a:r>
            <a:endParaRPr lang="en-US" altLang="zh-SG" sz="3600" b="1" dirty="0">
              <a:solidFill>
                <a:srgbClr val="5F2C09"/>
              </a:solidFill>
              <a:latin typeface="Times New Roman" panose="02020603050405020304" pitchFamily="18" charset="0"/>
              <a:cs typeface="Times New Roman" panose="02020603050405020304" pitchFamily="18" charset="0"/>
            </a:endParaRPr>
          </a:p>
        </p:txBody>
      </p:sp>
      <p:sp>
        <p:nvSpPr>
          <p:cNvPr id="97" name="文本框 96"/>
          <p:cNvSpPr txBox="1"/>
          <p:nvPr/>
        </p:nvSpPr>
        <p:spPr>
          <a:xfrm>
            <a:off x="2575692" y="4857628"/>
            <a:ext cx="4235679" cy="1198880"/>
          </a:xfrm>
          <a:prstGeom prst="rect">
            <a:avLst/>
          </a:prstGeom>
          <a:noFill/>
        </p:spPr>
        <p:txBody>
          <a:bodyPr wrap="square" rtlCol="0">
            <a:noAutofit/>
          </a:bodyPr>
          <a:lstStyle/>
          <a:p>
            <a:r>
              <a:rPr lang="en-US" altLang="zh-CN" sz="3600" b="1" dirty="0">
                <a:solidFill>
                  <a:srgbClr val="5F2C09"/>
                </a:solidFill>
                <a:latin typeface="Times New Roman" panose="02020603050405020304" pitchFamily="18" charset="0"/>
                <a:cs typeface="Times New Roman" panose="02020603050405020304" pitchFamily="18" charset="0"/>
              </a:rPr>
              <a:t>Q</a:t>
            </a:r>
            <a:r>
              <a:rPr lang="zh-CN" altLang="en-US" sz="3600" b="1" dirty="0">
                <a:solidFill>
                  <a:srgbClr val="5F2C09"/>
                </a:solidFill>
                <a:latin typeface="Times New Roman" panose="02020603050405020304" pitchFamily="18" charset="0"/>
                <a:cs typeface="Times New Roman" panose="02020603050405020304" pitchFamily="18" charset="0"/>
              </a:rPr>
              <a:t>&amp;</a:t>
            </a:r>
            <a:r>
              <a:rPr lang="en-US" altLang="zh-CN" sz="3600" b="1" dirty="0">
                <a:solidFill>
                  <a:srgbClr val="5F2C09"/>
                </a:solidFill>
                <a:latin typeface="Times New Roman" panose="02020603050405020304" pitchFamily="18" charset="0"/>
                <a:cs typeface="Times New Roman" panose="02020603050405020304" pitchFamily="18" charset="0"/>
              </a:rPr>
              <a:t>A</a:t>
            </a:r>
            <a:endParaRPr lang="zh-SG" altLang="en-US" sz="3600" b="1" dirty="0">
              <a:solidFill>
                <a:srgbClr val="5F2C09"/>
              </a:solidFill>
              <a:latin typeface="Times New Roman" panose="02020603050405020304" pitchFamily="18" charset="0"/>
              <a:cs typeface="Times New Roman" panose="02020603050405020304" pitchFamily="18" charset="0"/>
            </a:endParaRPr>
          </a:p>
        </p:txBody>
      </p:sp>
      <p:grpSp>
        <p:nvGrpSpPr>
          <p:cNvPr id="100" name="组合 99"/>
          <p:cNvGrpSpPr/>
          <p:nvPr/>
        </p:nvGrpSpPr>
        <p:grpSpPr>
          <a:xfrm>
            <a:off x="1498364" y="3389233"/>
            <a:ext cx="865639" cy="845762"/>
            <a:chOff x="2931564" y="1381126"/>
            <a:chExt cx="1382712" cy="1350963"/>
          </a:xfrm>
        </p:grpSpPr>
        <p:grpSp>
          <p:nvGrpSpPr>
            <p:cNvPr id="101" name="组合 100"/>
            <p:cNvGrpSpPr/>
            <p:nvPr/>
          </p:nvGrpSpPr>
          <p:grpSpPr>
            <a:xfrm>
              <a:off x="2931564" y="1381126"/>
              <a:ext cx="1382712" cy="1350963"/>
              <a:chOff x="2790826" y="1897063"/>
              <a:chExt cx="1382712" cy="1350963"/>
            </a:xfrm>
          </p:grpSpPr>
          <p:sp>
            <p:nvSpPr>
              <p:cNvPr id="103" name="Oval 1271"/>
              <p:cNvSpPr>
                <a:spLocks noChangeArrowheads="1"/>
              </p:cNvSpPr>
              <p:nvPr/>
            </p:nvSpPr>
            <p:spPr bwMode="auto">
              <a:xfrm>
                <a:off x="2790826" y="2016126"/>
                <a:ext cx="120650" cy="120650"/>
              </a:xfrm>
              <a:prstGeom prst="ellipse">
                <a:avLst/>
              </a:prstGeom>
              <a:noFill/>
              <a:ln w="38100" cap="rnd">
                <a:solidFill>
                  <a:srgbClr val="5F2C09"/>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4" name="Freeform 1272"/>
              <p:cNvSpPr/>
              <p:nvPr/>
            </p:nvSpPr>
            <p:spPr bwMode="auto">
              <a:xfrm>
                <a:off x="3729038" y="2851151"/>
                <a:ext cx="136525" cy="134938"/>
              </a:xfrm>
              <a:custGeom>
                <a:avLst/>
                <a:gdLst>
                  <a:gd name="T0" fmla="*/ 29 w 36"/>
                  <a:gd name="T1" fmla="*/ 29 h 36"/>
                  <a:gd name="T2" fmla="*/ 7 w 36"/>
                  <a:gd name="T3" fmla="*/ 29 h 36"/>
                  <a:gd name="T4" fmla="*/ 7 w 36"/>
                  <a:gd name="T5" fmla="*/ 7 h 36"/>
                  <a:gd name="T6" fmla="*/ 29 w 36"/>
                  <a:gd name="T7" fmla="*/ 7 h 36"/>
                  <a:gd name="T8" fmla="*/ 29 w 36"/>
                  <a:gd name="T9" fmla="*/ 29 h 36"/>
                </a:gdLst>
                <a:ahLst/>
                <a:cxnLst>
                  <a:cxn ang="0">
                    <a:pos x="T0" y="T1"/>
                  </a:cxn>
                  <a:cxn ang="0">
                    <a:pos x="T2" y="T3"/>
                  </a:cxn>
                  <a:cxn ang="0">
                    <a:pos x="T4" y="T5"/>
                  </a:cxn>
                  <a:cxn ang="0">
                    <a:pos x="T6" y="T7"/>
                  </a:cxn>
                  <a:cxn ang="0">
                    <a:pos x="T8" y="T9"/>
                  </a:cxn>
                </a:cxnLst>
                <a:rect l="0" t="0" r="r" b="b"/>
                <a:pathLst>
                  <a:path w="36" h="36">
                    <a:moveTo>
                      <a:pt x="29" y="29"/>
                    </a:moveTo>
                    <a:cubicBezTo>
                      <a:pt x="23" y="36"/>
                      <a:pt x="13" y="36"/>
                      <a:pt x="7" y="29"/>
                    </a:cubicBezTo>
                    <a:cubicBezTo>
                      <a:pt x="0" y="23"/>
                      <a:pt x="0" y="13"/>
                      <a:pt x="7" y="7"/>
                    </a:cubicBezTo>
                    <a:cubicBezTo>
                      <a:pt x="13" y="0"/>
                      <a:pt x="23" y="0"/>
                      <a:pt x="29" y="7"/>
                    </a:cubicBezTo>
                    <a:cubicBezTo>
                      <a:pt x="36" y="13"/>
                      <a:pt x="36" y="23"/>
                      <a:pt x="29" y="29"/>
                    </a:cubicBezTo>
                    <a:close/>
                  </a:path>
                </a:pathLst>
              </a:custGeom>
              <a:noFill/>
              <a:ln w="38100" cap="rnd">
                <a:solidFill>
                  <a:srgbClr val="5F2C09"/>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5" name="Oval 1273"/>
              <p:cNvSpPr>
                <a:spLocks noChangeArrowheads="1"/>
              </p:cNvSpPr>
              <p:nvPr/>
            </p:nvSpPr>
            <p:spPr bwMode="auto">
              <a:xfrm>
                <a:off x="3136901" y="1941513"/>
                <a:ext cx="30163" cy="30163"/>
              </a:xfrm>
              <a:prstGeom prst="ellipse">
                <a:avLst/>
              </a:prstGeom>
              <a:noFill/>
              <a:ln w="38100" cap="rnd">
                <a:solidFill>
                  <a:srgbClr val="5F2C09"/>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6" name="Oval 1274"/>
              <p:cNvSpPr>
                <a:spLocks noChangeArrowheads="1"/>
              </p:cNvSpPr>
              <p:nvPr/>
            </p:nvSpPr>
            <p:spPr bwMode="auto">
              <a:xfrm>
                <a:off x="3706813" y="1911351"/>
                <a:ext cx="30163" cy="30163"/>
              </a:xfrm>
              <a:prstGeom prst="ellipse">
                <a:avLst/>
              </a:prstGeom>
              <a:noFill/>
              <a:ln w="38100" cap="rnd">
                <a:solidFill>
                  <a:srgbClr val="5F2C09"/>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7" name="Oval 1275"/>
              <p:cNvSpPr>
                <a:spLocks noChangeArrowheads="1"/>
              </p:cNvSpPr>
              <p:nvPr/>
            </p:nvSpPr>
            <p:spPr bwMode="auto">
              <a:xfrm>
                <a:off x="2865438" y="2301876"/>
                <a:ext cx="30163" cy="30163"/>
              </a:xfrm>
              <a:prstGeom prst="ellipse">
                <a:avLst/>
              </a:prstGeom>
              <a:noFill/>
              <a:ln w="38100" cap="rnd">
                <a:solidFill>
                  <a:srgbClr val="5F2C09"/>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8" name="Oval 1276"/>
              <p:cNvSpPr>
                <a:spLocks noChangeArrowheads="1"/>
              </p:cNvSpPr>
              <p:nvPr/>
            </p:nvSpPr>
            <p:spPr bwMode="auto">
              <a:xfrm>
                <a:off x="3181351" y="3159126"/>
                <a:ext cx="30163" cy="30163"/>
              </a:xfrm>
              <a:prstGeom prst="ellipse">
                <a:avLst/>
              </a:prstGeom>
              <a:noFill/>
              <a:ln w="38100" cap="rnd">
                <a:solidFill>
                  <a:srgbClr val="5F2C09"/>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9" name="Oval 1277"/>
              <p:cNvSpPr>
                <a:spLocks noChangeArrowheads="1"/>
              </p:cNvSpPr>
              <p:nvPr/>
            </p:nvSpPr>
            <p:spPr bwMode="auto">
              <a:xfrm>
                <a:off x="2790826" y="2947988"/>
                <a:ext cx="180975" cy="180975"/>
              </a:xfrm>
              <a:prstGeom prst="ellipse">
                <a:avLst/>
              </a:prstGeom>
              <a:noFill/>
              <a:ln w="38100" cap="rnd">
                <a:solidFill>
                  <a:srgbClr val="5F2C09"/>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10" name="Oval 1278"/>
              <p:cNvSpPr>
                <a:spLocks noChangeArrowheads="1"/>
              </p:cNvSpPr>
              <p:nvPr/>
            </p:nvSpPr>
            <p:spPr bwMode="auto">
              <a:xfrm>
                <a:off x="3813176" y="1897063"/>
                <a:ext cx="239713" cy="239713"/>
              </a:xfrm>
              <a:prstGeom prst="ellipse">
                <a:avLst/>
              </a:prstGeom>
              <a:noFill/>
              <a:ln w="38100" cap="rnd">
                <a:solidFill>
                  <a:srgbClr val="5F2C09"/>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11" name="Freeform 1279"/>
              <p:cNvSpPr/>
              <p:nvPr/>
            </p:nvSpPr>
            <p:spPr bwMode="auto">
              <a:xfrm>
                <a:off x="3481388" y="2111376"/>
                <a:ext cx="692150" cy="1136650"/>
              </a:xfrm>
              <a:custGeom>
                <a:avLst/>
                <a:gdLst>
                  <a:gd name="T0" fmla="*/ 140 w 184"/>
                  <a:gd name="T1" fmla="*/ 0 h 303"/>
                  <a:gd name="T2" fmla="*/ 184 w 184"/>
                  <a:gd name="T3" fmla="*/ 119 h 303"/>
                  <a:gd name="T4" fmla="*/ 0 w 184"/>
                  <a:gd name="T5" fmla="*/ 303 h 303"/>
                </a:gdLst>
                <a:ahLst/>
                <a:cxnLst>
                  <a:cxn ang="0">
                    <a:pos x="T0" y="T1"/>
                  </a:cxn>
                  <a:cxn ang="0">
                    <a:pos x="T2" y="T3"/>
                  </a:cxn>
                  <a:cxn ang="0">
                    <a:pos x="T4" y="T5"/>
                  </a:cxn>
                </a:cxnLst>
                <a:rect l="0" t="0" r="r" b="b"/>
                <a:pathLst>
                  <a:path w="184" h="303">
                    <a:moveTo>
                      <a:pt x="140" y="0"/>
                    </a:moveTo>
                    <a:cubicBezTo>
                      <a:pt x="168" y="32"/>
                      <a:pt x="184" y="74"/>
                      <a:pt x="184" y="119"/>
                    </a:cubicBezTo>
                    <a:cubicBezTo>
                      <a:pt x="184" y="221"/>
                      <a:pt x="102" y="303"/>
                      <a:pt x="0" y="303"/>
                    </a:cubicBezTo>
                  </a:path>
                </a:pathLst>
              </a:custGeom>
              <a:noFill/>
              <a:ln w="38100" cap="rnd">
                <a:solidFill>
                  <a:srgbClr val="5F2C09"/>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12" name="Freeform 1280"/>
              <p:cNvSpPr/>
              <p:nvPr/>
            </p:nvSpPr>
            <p:spPr bwMode="auto">
              <a:xfrm>
                <a:off x="3121026" y="2557463"/>
                <a:ext cx="4763" cy="49213"/>
              </a:xfrm>
              <a:custGeom>
                <a:avLst/>
                <a:gdLst>
                  <a:gd name="T0" fmla="*/ 1 w 1"/>
                  <a:gd name="T1" fmla="*/ 13 h 13"/>
                  <a:gd name="T2" fmla="*/ 0 w 1"/>
                  <a:gd name="T3" fmla="*/ 0 h 13"/>
                </a:gdLst>
                <a:ahLst/>
                <a:cxnLst>
                  <a:cxn ang="0">
                    <a:pos x="T0" y="T1"/>
                  </a:cxn>
                  <a:cxn ang="0">
                    <a:pos x="T2" y="T3"/>
                  </a:cxn>
                </a:cxnLst>
                <a:rect l="0" t="0" r="r" b="b"/>
                <a:pathLst>
                  <a:path w="1" h="13">
                    <a:moveTo>
                      <a:pt x="1" y="13"/>
                    </a:moveTo>
                    <a:cubicBezTo>
                      <a:pt x="0" y="9"/>
                      <a:pt x="0" y="4"/>
                      <a:pt x="0" y="0"/>
                    </a:cubicBezTo>
                  </a:path>
                </a:pathLst>
              </a:custGeom>
              <a:noFill/>
              <a:ln w="38100" cap="rnd">
                <a:solidFill>
                  <a:srgbClr val="5F2C09"/>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13" name="Freeform 1281"/>
              <p:cNvSpPr/>
              <p:nvPr/>
            </p:nvSpPr>
            <p:spPr bwMode="auto">
              <a:xfrm>
                <a:off x="3148013" y="2216151"/>
                <a:ext cx="217488" cy="206375"/>
              </a:xfrm>
              <a:custGeom>
                <a:avLst/>
                <a:gdLst>
                  <a:gd name="T0" fmla="*/ 0 w 58"/>
                  <a:gd name="T1" fmla="*/ 55 h 55"/>
                  <a:gd name="T2" fmla="*/ 58 w 58"/>
                  <a:gd name="T3" fmla="*/ 0 h 55"/>
                </a:gdLst>
                <a:ahLst/>
                <a:cxnLst>
                  <a:cxn ang="0">
                    <a:pos x="T0" y="T1"/>
                  </a:cxn>
                  <a:cxn ang="0">
                    <a:pos x="T2" y="T3"/>
                  </a:cxn>
                </a:cxnLst>
                <a:rect l="0" t="0" r="r" b="b"/>
                <a:pathLst>
                  <a:path w="58" h="55">
                    <a:moveTo>
                      <a:pt x="0" y="55"/>
                    </a:moveTo>
                    <a:cubicBezTo>
                      <a:pt x="10" y="29"/>
                      <a:pt x="31" y="9"/>
                      <a:pt x="58" y="0"/>
                    </a:cubicBezTo>
                  </a:path>
                </a:pathLst>
              </a:custGeom>
              <a:noFill/>
              <a:ln w="38100" cap="rnd">
                <a:solidFill>
                  <a:srgbClr val="5F2C09"/>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14" name="Freeform 1282"/>
              <p:cNvSpPr/>
              <p:nvPr/>
            </p:nvSpPr>
            <p:spPr bwMode="auto">
              <a:xfrm>
                <a:off x="3000376" y="2076451"/>
                <a:ext cx="962025" cy="962025"/>
              </a:xfrm>
              <a:custGeom>
                <a:avLst/>
                <a:gdLst>
                  <a:gd name="T0" fmla="*/ 200 w 256"/>
                  <a:gd name="T1" fmla="*/ 234 h 256"/>
                  <a:gd name="T2" fmla="*/ 128 w 256"/>
                  <a:gd name="T3" fmla="*/ 256 h 256"/>
                  <a:gd name="T4" fmla="*/ 0 w 256"/>
                  <a:gd name="T5" fmla="*/ 128 h 256"/>
                  <a:gd name="T6" fmla="*/ 128 w 256"/>
                  <a:gd name="T7" fmla="*/ 0 h 256"/>
                  <a:gd name="T8" fmla="*/ 256 w 256"/>
                  <a:gd name="T9" fmla="*/ 128 h 256"/>
                  <a:gd name="T10" fmla="*/ 224 w 256"/>
                  <a:gd name="T11" fmla="*/ 213 h 256"/>
                </a:gdLst>
                <a:ahLst/>
                <a:cxnLst>
                  <a:cxn ang="0">
                    <a:pos x="T0" y="T1"/>
                  </a:cxn>
                  <a:cxn ang="0">
                    <a:pos x="T2" y="T3"/>
                  </a:cxn>
                  <a:cxn ang="0">
                    <a:pos x="T4" y="T5"/>
                  </a:cxn>
                  <a:cxn ang="0">
                    <a:pos x="T6" y="T7"/>
                  </a:cxn>
                  <a:cxn ang="0">
                    <a:pos x="T8" y="T9"/>
                  </a:cxn>
                  <a:cxn ang="0">
                    <a:pos x="T10" y="T11"/>
                  </a:cxn>
                </a:cxnLst>
                <a:rect l="0" t="0" r="r" b="b"/>
                <a:pathLst>
                  <a:path w="256" h="256">
                    <a:moveTo>
                      <a:pt x="200" y="234"/>
                    </a:moveTo>
                    <a:cubicBezTo>
                      <a:pt x="179" y="248"/>
                      <a:pt x="155" y="256"/>
                      <a:pt x="128" y="256"/>
                    </a:cubicBezTo>
                    <a:cubicBezTo>
                      <a:pt x="57" y="256"/>
                      <a:pt x="0" y="199"/>
                      <a:pt x="0" y="128"/>
                    </a:cubicBezTo>
                    <a:cubicBezTo>
                      <a:pt x="0" y="57"/>
                      <a:pt x="57" y="0"/>
                      <a:pt x="128" y="0"/>
                    </a:cubicBezTo>
                    <a:cubicBezTo>
                      <a:pt x="199" y="0"/>
                      <a:pt x="256" y="57"/>
                      <a:pt x="256" y="128"/>
                    </a:cubicBezTo>
                    <a:cubicBezTo>
                      <a:pt x="256" y="161"/>
                      <a:pt x="244" y="190"/>
                      <a:pt x="224" y="213"/>
                    </a:cubicBezTo>
                  </a:path>
                </a:pathLst>
              </a:custGeom>
              <a:noFill/>
              <a:ln w="38100" cap="rnd">
                <a:solidFill>
                  <a:srgbClr val="5F2C09"/>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grpSp>
        <p:sp>
          <p:nvSpPr>
            <p:cNvPr id="102" name="文本框 101"/>
            <p:cNvSpPr txBox="1"/>
            <p:nvPr/>
          </p:nvSpPr>
          <p:spPr>
            <a:xfrm>
              <a:off x="3283486" y="1638579"/>
              <a:ext cx="790933" cy="833760"/>
            </a:xfrm>
            <a:prstGeom prst="rect">
              <a:avLst/>
            </a:prstGeom>
            <a:noFill/>
            <a:ln w="38100">
              <a:noFill/>
            </a:ln>
          </p:spPr>
          <p:txBody>
            <a:bodyPr wrap="square" rtlCol="0">
              <a:spAutoFit/>
            </a:bodyPr>
            <a:lstStyle/>
            <a:p>
              <a:r>
                <a:rPr lang="en-US" altLang="zh-CN" sz="2800" b="1" dirty="0">
                  <a:solidFill>
                    <a:srgbClr val="5F2C09"/>
                  </a:solidFill>
                  <a:latin typeface="Arial Black" panose="020B0A04020102020204" pitchFamily="34" charset="0"/>
                  <a:cs typeface="Times New Roman" panose="02020603050405020304" pitchFamily="18" charset="0"/>
                </a:rPr>
                <a:t>2</a:t>
              </a:r>
              <a:endParaRPr lang="zh-SG" altLang="en-US" sz="2800" b="1" dirty="0">
                <a:solidFill>
                  <a:srgbClr val="5F2C09"/>
                </a:solidFill>
                <a:latin typeface="Arial Black" panose="020B0A04020102020204" pitchFamily="34" charset="0"/>
                <a:cs typeface="Times New Roman" panose="02020603050405020304" pitchFamily="18" charset="0"/>
              </a:endParaRPr>
            </a:p>
          </p:txBody>
        </p:sp>
      </p:grpSp>
      <p:sp>
        <p:nvSpPr>
          <p:cNvPr id="130" name="文本框 129"/>
          <p:cNvSpPr txBox="1"/>
          <p:nvPr/>
        </p:nvSpPr>
        <p:spPr>
          <a:xfrm>
            <a:off x="2575692" y="3432533"/>
            <a:ext cx="3689101" cy="953135"/>
          </a:xfrm>
          <a:prstGeom prst="rect">
            <a:avLst/>
          </a:prstGeom>
          <a:noFill/>
        </p:spPr>
        <p:txBody>
          <a:bodyPr wrap="square" rtlCol="0">
            <a:noAutofit/>
          </a:bodyPr>
          <a:lstStyle/>
          <a:p>
            <a:r>
              <a:rPr lang="en-US" altLang="zh-CN" sz="3600" b="1" dirty="0">
                <a:solidFill>
                  <a:srgbClr val="5F2C09"/>
                </a:solidFill>
                <a:latin typeface="Times New Roman" panose="02020603050405020304" pitchFamily="18" charset="0"/>
                <a:ea typeface="Times New Roman" panose="02020603050405020304" pitchFamily="18" charset="0"/>
                <a:cs typeface="Times New Roman" panose="02020603050405020304" pitchFamily="18" charset="0"/>
                <a:sym typeface="+mn-ea"/>
              </a:rPr>
              <a:t>Bonus part</a:t>
            </a:r>
            <a:endParaRPr lang="en-US" altLang="zh-CN" sz="3600" b="1" dirty="0">
              <a:solidFill>
                <a:srgbClr val="5F2C09"/>
              </a:solidFill>
              <a:latin typeface="Times New Roman" panose="02020603050405020304" pitchFamily="18" charset="0"/>
              <a:ea typeface="Times New Roman" panose="02020603050405020304" pitchFamily="18" charset="0"/>
              <a:cs typeface="Times New Roman" panose="02020603050405020304" pitchFamily="18" charset="0"/>
              <a:sym typeface="+mn-ea"/>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1">
            <a:extLst>
              <a:ext uri="{28A0092B-C50C-407E-A947-70E740481C1C}">
                <a14:useLocalDpi xmlns:a14="http://schemas.microsoft.com/office/drawing/2010/main" val="0"/>
              </a:ext>
            </a:extLst>
          </a:blip>
          <a:srcRect l="24300" t="40306" r="23627" b="40661"/>
          <a:stretch>
            <a:fillRect/>
          </a:stretch>
        </p:blipFill>
        <p:spPr>
          <a:xfrm>
            <a:off x="9367365" y="272202"/>
            <a:ext cx="2484934" cy="641827"/>
          </a:xfrm>
          <a:prstGeom prst="rect">
            <a:avLst/>
          </a:prstGeom>
        </p:spPr>
      </p:pic>
      <p:grpSp>
        <p:nvGrpSpPr>
          <p:cNvPr id="4" name="组合 3"/>
          <p:cNvGrpSpPr/>
          <p:nvPr/>
        </p:nvGrpSpPr>
        <p:grpSpPr>
          <a:xfrm>
            <a:off x="434903" y="329254"/>
            <a:ext cx="8427690" cy="1076325"/>
            <a:chOff x="434903" y="329254"/>
            <a:chExt cx="8427690" cy="1076325"/>
          </a:xfrm>
        </p:grpSpPr>
        <p:grpSp>
          <p:nvGrpSpPr>
            <p:cNvPr id="7" name="组合 6"/>
            <p:cNvGrpSpPr/>
            <p:nvPr/>
          </p:nvGrpSpPr>
          <p:grpSpPr>
            <a:xfrm>
              <a:off x="434903" y="418808"/>
              <a:ext cx="482808" cy="432771"/>
              <a:chOff x="7977188" y="1874838"/>
              <a:chExt cx="1439863" cy="1290638"/>
            </a:xfrm>
          </p:grpSpPr>
          <p:sp>
            <p:nvSpPr>
              <p:cNvPr id="8" name="Oval 1298"/>
              <p:cNvSpPr>
                <a:spLocks noChangeArrowheads="1"/>
              </p:cNvSpPr>
              <p:nvPr/>
            </p:nvSpPr>
            <p:spPr bwMode="auto">
              <a:xfrm>
                <a:off x="8124826" y="2001838"/>
                <a:ext cx="119063" cy="120650"/>
              </a:xfrm>
              <a:prstGeom prst="ellipse">
                <a:avLst/>
              </a:prstGeom>
              <a:noFill/>
              <a:ln w="28575" cap="rnd">
                <a:solidFill>
                  <a:schemeClr val="accent2">
                    <a:lumMod val="50000"/>
                  </a:schemeClr>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9" name="Freeform 1299"/>
              <p:cNvSpPr/>
              <p:nvPr/>
            </p:nvSpPr>
            <p:spPr bwMode="auto">
              <a:xfrm>
                <a:off x="8942388" y="1979613"/>
                <a:ext cx="331788" cy="330200"/>
              </a:xfrm>
              <a:custGeom>
                <a:avLst/>
                <a:gdLst>
                  <a:gd name="T0" fmla="*/ 44 w 88"/>
                  <a:gd name="T1" fmla="*/ 0 h 88"/>
                  <a:gd name="T2" fmla="*/ 88 w 88"/>
                  <a:gd name="T3" fmla="*/ 44 h 88"/>
                  <a:gd name="T4" fmla="*/ 44 w 88"/>
                  <a:gd name="T5" fmla="*/ 88 h 88"/>
                  <a:gd name="T6" fmla="*/ 0 w 88"/>
                  <a:gd name="T7" fmla="*/ 44 h 88"/>
                  <a:gd name="T8" fmla="*/ 44 w 88"/>
                  <a:gd name="T9" fmla="*/ 0 h 88"/>
                </a:gdLst>
                <a:ahLst/>
                <a:cxnLst>
                  <a:cxn ang="0">
                    <a:pos x="T0" y="T1"/>
                  </a:cxn>
                  <a:cxn ang="0">
                    <a:pos x="T2" y="T3"/>
                  </a:cxn>
                  <a:cxn ang="0">
                    <a:pos x="T4" y="T5"/>
                  </a:cxn>
                  <a:cxn ang="0">
                    <a:pos x="T6" y="T7"/>
                  </a:cxn>
                  <a:cxn ang="0">
                    <a:pos x="T8" y="T9"/>
                  </a:cxn>
                </a:cxnLst>
                <a:rect l="0" t="0" r="r" b="b"/>
                <a:pathLst>
                  <a:path w="88" h="88">
                    <a:moveTo>
                      <a:pt x="44" y="0"/>
                    </a:moveTo>
                    <a:cubicBezTo>
                      <a:pt x="68" y="0"/>
                      <a:pt x="88" y="19"/>
                      <a:pt x="88" y="44"/>
                    </a:cubicBezTo>
                    <a:cubicBezTo>
                      <a:pt x="88" y="68"/>
                      <a:pt x="68" y="88"/>
                      <a:pt x="44" y="88"/>
                    </a:cubicBezTo>
                    <a:cubicBezTo>
                      <a:pt x="20" y="88"/>
                      <a:pt x="0" y="68"/>
                      <a:pt x="0" y="44"/>
                    </a:cubicBezTo>
                    <a:cubicBezTo>
                      <a:pt x="0" y="20"/>
                      <a:pt x="19" y="0"/>
                      <a:pt x="44" y="0"/>
                    </a:cubicBezTo>
                    <a:close/>
                  </a:path>
                </a:pathLst>
              </a:custGeom>
              <a:noFill/>
              <a:ln w="28575" cap="rnd">
                <a:solidFill>
                  <a:schemeClr val="accent2">
                    <a:lumMod val="50000"/>
                  </a:schemeClr>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Freeform 1300"/>
              <p:cNvSpPr/>
              <p:nvPr/>
            </p:nvSpPr>
            <p:spPr bwMode="auto">
              <a:xfrm>
                <a:off x="8131176" y="1993901"/>
                <a:ext cx="1173163" cy="1171575"/>
              </a:xfrm>
              <a:custGeom>
                <a:avLst/>
                <a:gdLst>
                  <a:gd name="T0" fmla="*/ 308 w 312"/>
                  <a:gd name="T1" fmla="*/ 121 h 312"/>
                  <a:gd name="T2" fmla="*/ 312 w 312"/>
                  <a:gd name="T3" fmla="*/ 155 h 312"/>
                  <a:gd name="T4" fmla="*/ 156 w 312"/>
                  <a:gd name="T5" fmla="*/ 312 h 312"/>
                  <a:gd name="T6" fmla="*/ 0 w 312"/>
                  <a:gd name="T7" fmla="*/ 156 h 312"/>
                  <a:gd name="T8" fmla="*/ 155 w 312"/>
                  <a:gd name="T9" fmla="*/ 0 h 312"/>
                  <a:gd name="T10" fmla="*/ 223 w 312"/>
                  <a:gd name="T11" fmla="*/ 15 h 312"/>
                </a:gdLst>
                <a:ahLst/>
                <a:cxnLst>
                  <a:cxn ang="0">
                    <a:pos x="T0" y="T1"/>
                  </a:cxn>
                  <a:cxn ang="0">
                    <a:pos x="T2" y="T3"/>
                  </a:cxn>
                  <a:cxn ang="0">
                    <a:pos x="T4" y="T5"/>
                  </a:cxn>
                  <a:cxn ang="0">
                    <a:pos x="T6" y="T7"/>
                  </a:cxn>
                  <a:cxn ang="0">
                    <a:pos x="T8" y="T9"/>
                  </a:cxn>
                  <a:cxn ang="0">
                    <a:pos x="T10" y="T11"/>
                  </a:cxn>
                </a:cxnLst>
                <a:rect l="0" t="0" r="r" b="b"/>
                <a:pathLst>
                  <a:path w="312" h="312">
                    <a:moveTo>
                      <a:pt x="308" y="121"/>
                    </a:moveTo>
                    <a:cubicBezTo>
                      <a:pt x="310" y="132"/>
                      <a:pt x="312" y="144"/>
                      <a:pt x="312" y="155"/>
                    </a:cubicBezTo>
                    <a:cubicBezTo>
                      <a:pt x="312" y="242"/>
                      <a:pt x="242" y="312"/>
                      <a:pt x="156" y="312"/>
                    </a:cubicBezTo>
                    <a:cubicBezTo>
                      <a:pt x="70" y="312"/>
                      <a:pt x="0" y="242"/>
                      <a:pt x="0" y="156"/>
                    </a:cubicBezTo>
                    <a:cubicBezTo>
                      <a:pt x="0" y="70"/>
                      <a:pt x="69" y="0"/>
                      <a:pt x="155" y="0"/>
                    </a:cubicBezTo>
                    <a:cubicBezTo>
                      <a:pt x="180" y="0"/>
                      <a:pt x="203" y="5"/>
                      <a:pt x="223" y="15"/>
                    </a:cubicBezTo>
                  </a:path>
                </a:pathLst>
              </a:custGeom>
              <a:noFill/>
              <a:ln w="28575" cap="rnd">
                <a:solidFill>
                  <a:schemeClr val="accent2">
                    <a:lumMod val="50000"/>
                  </a:schemeClr>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1" name="Freeform 1301"/>
              <p:cNvSpPr/>
              <p:nvPr/>
            </p:nvSpPr>
            <p:spPr bwMode="auto">
              <a:xfrm>
                <a:off x="7977188" y="2224088"/>
                <a:ext cx="1439863" cy="746125"/>
              </a:xfrm>
              <a:custGeom>
                <a:avLst/>
                <a:gdLst>
                  <a:gd name="T0" fmla="*/ 353 w 383"/>
                  <a:gd name="T1" fmla="*/ 96 h 199"/>
                  <a:gd name="T2" fmla="*/ 377 w 383"/>
                  <a:gd name="T3" fmla="*/ 154 h 199"/>
                  <a:gd name="T4" fmla="*/ 171 w 383"/>
                  <a:gd name="T5" fmla="*/ 165 h 199"/>
                  <a:gd name="T6" fmla="*/ 13 w 383"/>
                  <a:gd name="T7" fmla="*/ 32 h 199"/>
                  <a:gd name="T8" fmla="*/ 73 w 383"/>
                  <a:gd name="T9" fmla="*/ 0 h 199"/>
                </a:gdLst>
                <a:ahLst/>
                <a:cxnLst>
                  <a:cxn ang="0">
                    <a:pos x="T0" y="T1"/>
                  </a:cxn>
                  <a:cxn ang="0">
                    <a:pos x="T2" y="T3"/>
                  </a:cxn>
                  <a:cxn ang="0">
                    <a:pos x="T4" y="T5"/>
                  </a:cxn>
                  <a:cxn ang="0">
                    <a:pos x="T6" y="T7"/>
                  </a:cxn>
                  <a:cxn ang="0">
                    <a:pos x="T8" y="T9"/>
                  </a:cxn>
                </a:cxnLst>
                <a:rect l="0" t="0" r="r" b="b"/>
                <a:pathLst>
                  <a:path w="383" h="199">
                    <a:moveTo>
                      <a:pt x="353" y="96"/>
                    </a:moveTo>
                    <a:cubicBezTo>
                      <a:pt x="373" y="117"/>
                      <a:pt x="383" y="137"/>
                      <a:pt x="377" y="154"/>
                    </a:cubicBezTo>
                    <a:cubicBezTo>
                      <a:pt x="364" y="194"/>
                      <a:pt x="271" y="199"/>
                      <a:pt x="171" y="165"/>
                    </a:cubicBezTo>
                    <a:cubicBezTo>
                      <a:pt x="70" y="131"/>
                      <a:pt x="0" y="72"/>
                      <a:pt x="13" y="32"/>
                    </a:cubicBezTo>
                    <a:cubicBezTo>
                      <a:pt x="19" y="14"/>
                      <a:pt x="41" y="3"/>
                      <a:pt x="73" y="0"/>
                    </a:cubicBezTo>
                  </a:path>
                </a:pathLst>
              </a:custGeom>
              <a:noFill/>
              <a:ln w="28575" cap="rnd">
                <a:solidFill>
                  <a:schemeClr val="accent2">
                    <a:lumMod val="50000"/>
                  </a:schemeClr>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2" name="Freeform 1302"/>
              <p:cNvSpPr/>
              <p:nvPr/>
            </p:nvSpPr>
            <p:spPr bwMode="auto">
              <a:xfrm>
                <a:off x="8507413" y="2625726"/>
                <a:ext cx="52388" cy="22225"/>
              </a:xfrm>
              <a:custGeom>
                <a:avLst/>
                <a:gdLst>
                  <a:gd name="T0" fmla="*/ 14 w 14"/>
                  <a:gd name="T1" fmla="*/ 6 h 6"/>
                  <a:gd name="T2" fmla="*/ 0 w 14"/>
                  <a:gd name="T3" fmla="*/ 0 h 6"/>
                </a:gdLst>
                <a:ahLst/>
                <a:cxnLst>
                  <a:cxn ang="0">
                    <a:pos x="T0" y="T1"/>
                  </a:cxn>
                  <a:cxn ang="0">
                    <a:pos x="T2" y="T3"/>
                  </a:cxn>
                </a:cxnLst>
                <a:rect l="0" t="0" r="r" b="b"/>
                <a:pathLst>
                  <a:path w="14" h="6">
                    <a:moveTo>
                      <a:pt x="14" y="6"/>
                    </a:moveTo>
                    <a:cubicBezTo>
                      <a:pt x="9" y="4"/>
                      <a:pt x="5" y="2"/>
                      <a:pt x="0" y="0"/>
                    </a:cubicBezTo>
                  </a:path>
                </a:pathLst>
              </a:custGeom>
              <a:noFill/>
              <a:ln w="28575" cap="rnd">
                <a:solidFill>
                  <a:schemeClr val="accent2">
                    <a:lumMod val="50000"/>
                  </a:schemeClr>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3" name="Freeform 1303"/>
              <p:cNvSpPr/>
              <p:nvPr/>
            </p:nvSpPr>
            <p:spPr bwMode="auto">
              <a:xfrm>
                <a:off x="8680451" y="2692401"/>
                <a:ext cx="481013" cy="87313"/>
              </a:xfrm>
              <a:custGeom>
                <a:avLst/>
                <a:gdLst>
                  <a:gd name="T0" fmla="*/ 128 w 128"/>
                  <a:gd name="T1" fmla="*/ 22 h 23"/>
                  <a:gd name="T2" fmla="*/ 0 w 128"/>
                  <a:gd name="T3" fmla="*/ 0 h 23"/>
                </a:gdLst>
                <a:ahLst/>
                <a:cxnLst>
                  <a:cxn ang="0">
                    <a:pos x="T0" y="T1"/>
                  </a:cxn>
                  <a:cxn ang="0">
                    <a:pos x="T2" y="T3"/>
                  </a:cxn>
                </a:cxnLst>
                <a:rect l="0" t="0" r="r" b="b"/>
                <a:pathLst>
                  <a:path w="128" h="23">
                    <a:moveTo>
                      <a:pt x="128" y="22"/>
                    </a:moveTo>
                    <a:cubicBezTo>
                      <a:pt x="92" y="23"/>
                      <a:pt x="47" y="16"/>
                      <a:pt x="0" y="0"/>
                    </a:cubicBezTo>
                  </a:path>
                </a:pathLst>
              </a:custGeom>
              <a:noFill/>
              <a:ln w="28575" cap="rnd">
                <a:solidFill>
                  <a:schemeClr val="accent2">
                    <a:lumMod val="50000"/>
                  </a:schemeClr>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4" name="Freeform 1304"/>
              <p:cNvSpPr/>
              <p:nvPr/>
            </p:nvSpPr>
            <p:spPr bwMode="auto">
              <a:xfrm>
                <a:off x="9109076" y="1874838"/>
                <a:ext cx="269875" cy="536575"/>
              </a:xfrm>
              <a:custGeom>
                <a:avLst/>
                <a:gdLst>
                  <a:gd name="T0" fmla="*/ 0 w 72"/>
                  <a:gd name="T1" fmla="*/ 0 h 143"/>
                  <a:gd name="T2" fmla="*/ 72 w 72"/>
                  <a:gd name="T3" fmla="*/ 72 h 143"/>
                  <a:gd name="T4" fmla="*/ 41 w 72"/>
                  <a:gd name="T5" fmla="*/ 131 h 143"/>
                  <a:gd name="T6" fmla="*/ 7 w 72"/>
                  <a:gd name="T7" fmla="*/ 143 h 143"/>
                </a:gdLst>
                <a:ahLst/>
                <a:cxnLst>
                  <a:cxn ang="0">
                    <a:pos x="T0" y="T1"/>
                  </a:cxn>
                  <a:cxn ang="0">
                    <a:pos x="T2" y="T3"/>
                  </a:cxn>
                  <a:cxn ang="0">
                    <a:pos x="T4" y="T5"/>
                  </a:cxn>
                  <a:cxn ang="0">
                    <a:pos x="T6" y="T7"/>
                  </a:cxn>
                </a:cxnLst>
                <a:rect l="0" t="0" r="r" b="b"/>
                <a:pathLst>
                  <a:path w="72" h="143">
                    <a:moveTo>
                      <a:pt x="0" y="0"/>
                    </a:moveTo>
                    <a:cubicBezTo>
                      <a:pt x="39" y="0"/>
                      <a:pt x="72" y="32"/>
                      <a:pt x="72" y="72"/>
                    </a:cubicBezTo>
                    <a:cubicBezTo>
                      <a:pt x="72" y="96"/>
                      <a:pt x="60" y="118"/>
                      <a:pt x="41" y="131"/>
                    </a:cubicBezTo>
                    <a:cubicBezTo>
                      <a:pt x="31" y="138"/>
                      <a:pt x="20" y="142"/>
                      <a:pt x="7" y="143"/>
                    </a:cubicBezTo>
                  </a:path>
                </a:pathLst>
              </a:custGeom>
              <a:noFill/>
              <a:ln w="28575" cap="rnd">
                <a:solidFill>
                  <a:schemeClr val="accent2">
                    <a:lumMod val="50000"/>
                  </a:schemeClr>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5" name="Freeform 1305"/>
              <p:cNvSpPr/>
              <p:nvPr/>
            </p:nvSpPr>
            <p:spPr bwMode="auto">
              <a:xfrm>
                <a:off x="8996363" y="2389188"/>
                <a:ext cx="41275" cy="14288"/>
              </a:xfrm>
              <a:custGeom>
                <a:avLst/>
                <a:gdLst>
                  <a:gd name="T0" fmla="*/ 11 w 11"/>
                  <a:gd name="T1" fmla="*/ 4 h 4"/>
                  <a:gd name="T2" fmla="*/ 0 w 11"/>
                  <a:gd name="T3" fmla="*/ 0 h 4"/>
                </a:gdLst>
                <a:ahLst/>
                <a:cxnLst>
                  <a:cxn ang="0">
                    <a:pos x="T0" y="T1"/>
                  </a:cxn>
                  <a:cxn ang="0">
                    <a:pos x="T2" y="T3"/>
                  </a:cxn>
                </a:cxnLst>
                <a:rect l="0" t="0" r="r" b="b"/>
                <a:pathLst>
                  <a:path w="11" h="4">
                    <a:moveTo>
                      <a:pt x="11" y="4"/>
                    </a:moveTo>
                    <a:cubicBezTo>
                      <a:pt x="7" y="3"/>
                      <a:pt x="3" y="2"/>
                      <a:pt x="0" y="0"/>
                    </a:cubicBezTo>
                  </a:path>
                </a:pathLst>
              </a:custGeom>
              <a:noFill/>
              <a:ln w="28575" cap="rnd">
                <a:solidFill>
                  <a:schemeClr val="accent2">
                    <a:lumMod val="50000"/>
                  </a:schemeClr>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grpSp>
        <p:sp>
          <p:nvSpPr>
            <p:cNvPr id="16" name="文本框 15"/>
            <p:cNvSpPr txBox="1"/>
            <p:nvPr/>
          </p:nvSpPr>
          <p:spPr>
            <a:xfrm>
              <a:off x="935810" y="329254"/>
              <a:ext cx="7926783" cy="1076325"/>
            </a:xfrm>
            <a:prstGeom prst="rect">
              <a:avLst/>
            </a:prstGeom>
            <a:noFill/>
          </p:spPr>
          <p:txBody>
            <a:bodyPr wrap="square" rtlCol="0">
              <a:noAutofit/>
            </a:bodyPr>
            <a:lstStyle/>
            <a:p>
              <a:r>
                <a:rPr lang="en-US" altLang="zh-SG" sz="3200" b="1" dirty="0">
                  <a:solidFill>
                    <a:srgbClr val="5F2C09"/>
                  </a:solidFill>
                  <a:latin typeface="Times New Roman" panose="02020603050405020304" pitchFamily="18" charset="0"/>
                  <a:cs typeface="Times New Roman" panose="02020603050405020304" pitchFamily="18" charset="0"/>
                </a:rPr>
                <a:t>Part1: </a:t>
              </a:r>
              <a:r>
                <a:rPr lang="en-US" altLang="zh-CN" sz="3200" b="1" dirty="0">
                  <a:solidFill>
                    <a:srgbClr val="5F2C09"/>
                  </a:solidFill>
                  <a:latin typeface="Times New Roman" panose="02020603050405020304" pitchFamily="18" charset="0"/>
                  <a:cs typeface="Times New Roman" panose="02020603050405020304" pitchFamily="18" charset="0"/>
                </a:rPr>
                <a:t>View, Download, Upload and Delete</a:t>
              </a:r>
              <a:endParaRPr lang="en-US" altLang="zh-SG" sz="3200" b="1" dirty="0">
                <a:solidFill>
                  <a:srgbClr val="5F2C09"/>
                </a:solidFill>
                <a:latin typeface="Times New Roman" panose="02020603050405020304" pitchFamily="18" charset="0"/>
                <a:cs typeface="Times New Roman" panose="02020603050405020304" pitchFamily="18" charset="0"/>
              </a:endParaRPr>
            </a:p>
          </p:txBody>
        </p:sp>
      </p:grpSp>
      <p:sp>
        <p:nvSpPr>
          <p:cNvPr id="17" name="文本框 16"/>
          <p:cNvSpPr txBox="1"/>
          <p:nvPr userDrawn="1"/>
        </p:nvSpPr>
        <p:spPr>
          <a:xfrm>
            <a:off x="758560" y="1312044"/>
            <a:ext cx="10508625" cy="4789558"/>
          </a:xfrm>
          <a:prstGeom prst="rect">
            <a:avLst/>
          </a:prstGeom>
        </p:spPr>
        <p:txBody>
          <a:bodyPr wrap="square" rtlCol="0">
            <a:noAutofit/>
          </a:bodyPr>
          <a:p>
            <a:r>
              <a:rPr lang="en-US" altLang="zh-CN" sz="2800" b="1"/>
              <a:t>Download:</a:t>
            </a:r>
            <a:endParaRPr lang="en-US" altLang="zh-CN" sz="2800" b="1"/>
          </a:p>
          <a:p>
            <a:endParaRPr lang="en-US" altLang="zh-CN" sz="6000">
              <a:solidFill>
                <a:srgbClr val="000000"/>
              </a:solidFill>
              <a:latin typeface="Calibri" panose="020F0502020204030204" charset="0"/>
              <a:ea typeface="Calibri" panose="020F0502020204030204" charset="0"/>
              <a:cs typeface="Calibri" panose="020F0502020204030204" charset="0"/>
            </a:endParaRPr>
          </a:p>
        </p:txBody>
      </p:sp>
      <p:sp>
        <p:nvSpPr>
          <p:cNvPr id="18" name="文本框 17"/>
          <p:cNvSpPr txBox="1"/>
          <p:nvPr userDrawn="1"/>
        </p:nvSpPr>
        <p:spPr>
          <a:xfrm>
            <a:off x="2380285" y="1844029"/>
            <a:ext cx="2356154" cy="457775"/>
          </a:xfrm>
          <a:prstGeom prst="rect">
            <a:avLst/>
          </a:prstGeom>
        </p:spPr>
        <p:txBody>
          <a:bodyPr wrap="square" rtlCol="0">
            <a:noAutofit/>
          </a:bodyPr>
          <a:p>
            <a:r>
              <a:rPr lang="en-US" altLang="zh-CN" sz="2400" b="1"/>
              <a:t>request</a:t>
            </a:r>
            <a:endParaRPr lang="zh-CN" altLang="en-US" sz="2400" b="1"/>
          </a:p>
        </p:txBody>
      </p:sp>
      <p:sp>
        <p:nvSpPr>
          <p:cNvPr id="19" name="文本框 18"/>
          <p:cNvSpPr txBox="1"/>
          <p:nvPr userDrawn="1"/>
        </p:nvSpPr>
        <p:spPr>
          <a:xfrm>
            <a:off x="8119306" y="1844029"/>
            <a:ext cx="2356154" cy="457775"/>
          </a:xfrm>
          <a:prstGeom prst="rect">
            <a:avLst/>
          </a:prstGeom>
        </p:spPr>
        <p:txBody>
          <a:bodyPr wrap="square" rtlCol="0">
            <a:noAutofit/>
          </a:bodyPr>
          <a:p>
            <a:r>
              <a:rPr lang="en-US" altLang="zh-CN" sz="2400" b="1"/>
              <a:t>response</a:t>
            </a:r>
            <a:endParaRPr lang="zh-CN" altLang="en-US" sz="2400" b="1"/>
          </a:p>
        </p:txBody>
      </p:sp>
      <p:pic>
        <p:nvPicPr>
          <p:cNvPr id="5" name="图片 4" descr="upload_post_object_v2_2143900811"/>
          <p:cNvPicPr>
            <a:picLocks noChangeAspect="1"/>
          </p:cNvPicPr>
          <p:nvPr/>
        </p:nvPicPr>
        <p:blipFill>
          <a:blip r:embed="rId2"/>
          <a:stretch>
            <a:fillRect/>
          </a:stretch>
        </p:blipFill>
        <p:spPr>
          <a:xfrm>
            <a:off x="612692" y="2421058"/>
            <a:ext cx="5023078" cy="2803021"/>
          </a:xfrm>
          <a:prstGeom prst="rect">
            <a:avLst/>
          </a:prstGeom>
        </p:spPr>
      </p:pic>
      <p:pic>
        <p:nvPicPr>
          <p:cNvPr id="21" name="图片 20" descr="upload_post_object_v2_885806102"/>
          <p:cNvPicPr>
            <a:picLocks noChangeAspect="1"/>
          </p:cNvPicPr>
          <p:nvPr/>
        </p:nvPicPr>
        <p:blipFill>
          <a:blip r:embed="rId3"/>
          <a:stretch>
            <a:fillRect/>
          </a:stretch>
        </p:blipFill>
        <p:spPr>
          <a:xfrm>
            <a:off x="5957421" y="2421107"/>
            <a:ext cx="5803420" cy="3498914"/>
          </a:xfrm>
          <a:prstGeom prst="rect">
            <a:avLst/>
          </a:prstGeom>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1">
            <a:extLst>
              <a:ext uri="{28A0092B-C50C-407E-A947-70E740481C1C}">
                <a14:useLocalDpi xmlns:a14="http://schemas.microsoft.com/office/drawing/2010/main" val="0"/>
              </a:ext>
            </a:extLst>
          </a:blip>
          <a:srcRect l="24300" t="40306" r="23627" b="40661"/>
          <a:stretch>
            <a:fillRect/>
          </a:stretch>
        </p:blipFill>
        <p:spPr>
          <a:xfrm>
            <a:off x="9367365" y="272202"/>
            <a:ext cx="2484934" cy="641827"/>
          </a:xfrm>
          <a:prstGeom prst="rect">
            <a:avLst/>
          </a:prstGeom>
        </p:spPr>
      </p:pic>
      <p:grpSp>
        <p:nvGrpSpPr>
          <p:cNvPr id="4" name="组合 3"/>
          <p:cNvGrpSpPr/>
          <p:nvPr/>
        </p:nvGrpSpPr>
        <p:grpSpPr>
          <a:xfrm>
            <a:off x="434903" y="329254"/>
            <a:ext cx="8427690" cy="1076325"/>
            <a:chOff x="434903" y="329254"/>
            <a:chExt cx="8427690" cy="1076325"/>
          </a:xfrm>
        </p:grpSpPr>
        <p:grpSp>
          <p:nvGrpSpPr>
            <p:cNvPr id="7" name="组合 6"/>
            <p:cNvGrpSpPr/>
            <p:nvPr/>
          </p:nvGrpSpPr>
          <p:grpSpPr>
            <a:xfrm>
              <a:off x="434903" y="418808"/>
              <a:ext cx="482808" cy="432771"/>
              <a:chOff x="7977188" y="1874838"/>
              <a:chExt cx="1439863" cy="1290638"/>
            </a:xfrm>
          </p:grpSpPr>
          <p:sp>
            <p:nvSpPr>
              <p:cNvPr id="8" name="Oval 1298"/>
              <p:cNvSpPr>
                <a:spLocks noChangeArrowheads="1"/>
              </p:cNvSpPr>
              <p:nvPr/>
            </p:nvSpPr>
            <p:spPr bwMode="auto">
              <a:xfrm>
                <a:off x="8124826" y="2001838"/>
                <a:ext cx="119063" cy="120650"/>
              </a:xfrm>
              <a:prstGeom prst="ellipse">
                <a:avLst/>
              </a:prstGeom>
              <a:noFill/>
              <a:ln w="28575" cap="rnd">
                <a:solidFill>
                  <a:schemeClr val="accent2">
                    <a:lumMod val="50000"/>
                  </a:schemeClr>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9" name="Freeform 1299"/>
              <p:cNvSpPr/>
              <p:nvPr/>
            </p:nvSpPr>
            <p:spPr bwMode="auto">
              <a:xfrm>
                <a:off x="8942388" y="1979613"/>
                <a:ext cx="331788" cy="330200"/>
              </a:xfrm>
              <a:custGeom>
                <a:avLst/>
                <a:gdLst>
                  <a:gd name="T0" fmla="*/ 44 w 88"/>
                  <a:gd name="T1" fmla="*/ 0 h 88"/>
                  <a:gd name="T2" fmla="*/ 88 w 88"/>
                  <a:gd name="T3" fmla="*/ 44 h 88"/>
                  <a:gd name="T4" fmla="*/ 44 w 88"/>
                  <a:gd name="T5" fmla="*/ 88 h 88"/>
                  <a:gd name="T6" fmla="*/ 0 w 88"/>
                  <a:gd name="T7" fmla="*/ 44 h 88"/>
                  <a:gd name="T8" fmla="*/ 44 w 88"/>
                  <a:gd name="T9" fmla="*/ 0 h 88"/>
                </a:gdLst>
                <a:ahLst/>
                <a:cxnLst>
                  <a:cxn ang="0">
                    <a:pos x="T0" y="T1"/>
                  </a:cxn>
                  <a:cxn ang="0">
                    <a:pos x="T2" y="T3"/>
                  </a:cxn>
                  <a:cxn ang="0">
                    <a:pos x="T4" y="T5"/>
                  </a:cxn>
                  <a:cxn ang="0">
                    <a:pos x="T6" y="T7"/>
                  </a:cxn>
                  <a:cxn ang="0">
                    <a:pos x="T8" y="T9"/>
                  </a:cxn>
                </a:cxnLst>
                <a:rect l="0" t="0" r="r" b="b"/>
                <a:pathLst>
                  <a:path w="88" h="88">
                    <a:moveTo>
                      <a:pt x="44" y="0"/>
                    </a:moveTo>
                    <a:cubicBezTo>
                      <a:pt x="68" y="0"/>
                      <a:pt x="88" y="19"/>
                      <a:pt x="88" y="44"/>
                    </a:cubicBezTo>
                    <a:cubicBezTo>
                      <a:pt x="88" y="68"/>
                      <a:pt x="68" y="88"/>
                      <a:pt x="44" y="88"/>
                    </a:cubicBezTo>
                    <a:cubicBezTo>
                      <a:pt x="20" y="88"/>
                      <a:pt x="0" y="68"/>
                      <a:pt x="0" y="44"/>
                    </a:cubicBezTo>
                    <a:cubicBezTo>
                      <a:pt x="0" y="20"/>
                      <a:pt x="19" y="0"/>
                      <a:pt x="44" y="0"/>
                    </a:cubicBezTo>
                    <a:close/>
                  </a:path>
                </a:pathLst>
              </a:custGeom>
              <a:noFill/>
              <a:ln w="28575" cap="rnd">
                <a:solidFill>
                  <a:schemeClr val="accent2">
                    <a:lumMod val="50000"/>
                  </a:schemeClr>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Freeform 1300"/>
              <p:cNvSpPr/>
              <p:nvPr/>
            </p:nvSpPr>
            <p:spPr bwMode="auto">
              <a:xfrm>
                <a:off x="8131176" y="1993901"/>
                <a:ext cx="1173163" cy="1171575"/>
              </a:xfrm>
              <a:custGeom>
                <a:avLst/>
                <a:gdLst>
                  <a:gd name="T0" fmla="*/ 308 w 312"/>
                  <a:gd name="T1" fmla="*/ 121 h 312"/>
                  <a:gd name="T2" fmla="*/ 312 w 312"/>
                  <a:gd name="T3" fmla="*/ 155 h 312"/>
                  <a:gd name="T4" fmla="*/ 156 w 312"/>
                  <a:gd name="T5" fmla="*/ 312 h 312"/>
                  <a:gd name="T6" fmla="*/ 0 w 312"/>
                  <a:gd name="T7" fmla="*/ 156 h 312"/>
                  <a:gd name="T8" fmla="*/ 155 w 312"/>
                  <a:gd name="T9" fmla="*/ 0 h 312"/>
                  <a:gd name="T10" fmla="*/ 223 w 312"/>
                  <a:gd name="T11" fmla="*/ 15 h 312"/>
                </a:gdLst>
                <a:ahLst/>
                <a:cxnLst>
                  <a:cxn ang="0">
                    <a:pos x="T0" y="T1"/>
                  </a:cxn>
                  <a:cxn ang="0">
                    <a:pos x="T2" y="T3"/>
                  </a:cxn>
                  <a:cxn ang="0">
                    <a:pos x="T4" y="T5"/>
                  </a:cxn>
                  <a:cxn ang="0">
                    <a:pos x="T6" y="T7"/>
                  </a:cxn>
                  <a:cxn ang="0">
                    <a:pos x="T8" y="T9"/>
                  </a:cxn>
                  <a:cxn ang="0">
                    <a:pos x="T10" y="T11"/>
                  </a:cxn>
                </a:cxnLst>
                <a:rect l="0" t="0" r="r" b="b"/>
                <a:pathLst>
                  <a:path w="312" h="312">
                    <a:moveTo>
                      <a:pt x="308" y="121"/>
                    </a:moveTo>
                    <a:cubicBezTo>
                      <a:pt x="310" y="132"/>
                      <a:pt x="312" y="144"/>
                      <a:pt x="312" y="155"/>
                    </a:cubicBezTo>
                    <a:cubicBezTo>
                      <a:pt x="312" y="242"/>
                      <a:pt x="242" y="312"/>
                      <a:pt x="156" y="312"/>
                    </a:cubicBezTo>
                    <a:cubicBezTo>
                      <a:pt x="70" y="312"/>
                      <a:pt x="0" y="242"/>
                      <a:pt x="0" y="156"/>
                    </a:cubicBezTo>
                    <a:cubicBezTo>
                      <a:pt x="0" y="70"/>
                      <a:pt x="69" y="0"/>
                      <a:pt x="155" y="0"/>
                    </a:cubicBezTo>
                    <a:cubicBezTo>
                      <a:pt x="180" y="0"/>
                      <a:pt x="203" y="5"/>
                      <a:pt x="223" y="15"/>
                    </a:cubicBezTo>
                  </a:path>
                </a:pathLst>
              </a:custGeom>
              <a:noFill/>
              <a:ln w="28575" cap="rnd">
                <a:solidFill>
                  <a:schemeClr val="accent2">
                    <a:lumMod val="50000"/>
                  </a:schemeClr>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1" name="Freeform 1301"/>
              <p:cNvSpPr/>
              <p:nvPr/>
            </p:nvSpPr>
            <p:spPr bwMode="auto">
              <a:xfrm>
                <a:off x="7977188" y="2224088"/>
                <a:ext cx="1439863" cy="746125"/>
              </a:xfrm>
              <a:custGeom>
                <a:avLst/>
                <a:gdLst>
                  <a:gd name="T0" fmla="*/ 353 w 383"/>
                  <a:gd name="T1" fmla="*/ 96 h 199"/>
                  <a:gd name="T2" fmla="*/ 377 w 383"/>
                  <a:gd name="T3" fmla="*/ 154 h 199"/>
                  <a:gd name="T4" fmla="*/ 171 w 383"/>
                  <a:gd name="T5" fmla="*/ 165 h 199"/>
                  <a:gd name="T6" fmla="*/ 13 w 383"/>
                  <a:gd name="T7" fmla="*/ 32 h 199"/>
                  <a:gd name="T8" fmla="*/ 73 w 383"/>
                  <a:gd name="T9" fmla="*/ 0 h 199"/>
                </a:gdLst>
                <a:ahLst/>
                <a:cxnLst>
                  <a:cxn ang="0">
                    <a:pos x="T0" y="T1"/>
                  </a:cxn>
                  <a:cxn ang="0">
                    <a:pos x="T2" y="T3"/>
                  </a:cxn>
                  <a:cxn ang="0">
                    <a:pos x="T4" y="T5"/>
                  </a:cxn>
                  <a:cxn ang="0">
                    <a:pos x="T6" y="T7"/>
                  </a:cxn>
                  <a:cxn ang="0">
                    <a:pos x="T8" y="T9"/>
                  </a:cxn>
                </a:cxnLst>
                <a:rect l="0" t="0" r="r" b="b"/>
                <a:pathLst>
                  <a:path w="383" h="199">
                    <a:moveTo>
                      <a:pt x="353" y="96"/>
                    </a:moveTo>
                    <a:cubicBezTo>
                      <a:pt x="373" y="117"/>
                      <a:pt x="383" y="137"/>
                      <a:pt x="377" y="154"/>
                    </a:cubicBezTo>
                    <a:cubicBezTo>
                      <a:pt x="364" y="194"/>
                      <a:pt x="271" y="199"/>
                      <a:pt x="171" y="165"/>
                    </a:cubicBezTo>
                    <a:cubicBezTo>
                      <a:pt x="70" y="131"/>
                      <a:pt x="0" y="72"/>
                      <a:pt x="13" y="32"/>
                    </a:cubicBezTo>
                    <a:cubicBezTo>
                      <a:pt x="19" y="14"/>
                      <a:pt x="41" y="3"/>
                      <a:pt x="73" y="0"/>
                    </a:cubicBezTo>
                  </a:path>
                </a:pathLst>
              </a:custGeom>
              <a:noFill/>
              <a:ln w="28575" cap="rnd">
                <a:solidFill>
                  <a:schemeClr val="accent2">
                    <a:lumMod val="50000"/>
                  </a:schemeClr>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2" name="Freeform 1302"/>
              <p:cNvSpPr/>
              <p:nvPr/>
            </p:nvSpPr>
            <p:spPr bwMode="auto">
              <a:xfrm>
                <a:off x="8507413" y="2625726"/>
                <a:ext cx="52388" cy="22225"/>
              </a:xfrm>
              <a:custGeom>
                <a:avLst/>
                <a:gdLst>
                  <a:gd name="T0" fmla="*/ 14 w 14"/>
                  <a:gd name="T1" fmla="*/ 6 h 6"/>
                  <a:gd name="T2" fmla="*/ 0 w 14"/>
                  <a:gd name="T3" fmla="*/ 0 h 6"/>
                </a:gdLst>
                <a:ahLst/>
                <a:cxnLst>
                  <a:cxn ang="0">
                    <a:pos x="T0" y="T1"/>
                  </a:cxn>
                  <a:cxn ang="0">
                    <a:pos x="T2" y="T3"/>
                  </a:cxn>
                </a:cxnLst>
                <a:rect l="0" t="0" r="r" b="b"/>
                <a:pathLst>
                  <a:path w="14" h="6">
                    <a:moveTo>
                      <a:pt x="14" y="6"/>
                    </a:moveTo>
                    <a:cubicBezTo>
                      <a:pt x="9" y="4"/>
                      <a:pt x="5" y="2"/>
                      <a:pt x="0" y="0"/>
                    </a:cubicBezTo>
                  </a:path>
                </a:pathLst>
              </a:custGeom>
              <a:noFill/>
              <a:ln w="28575" cap="rnd">
                <a:solidFill>
                  <a:schemeClr val="accent2">
                    <a:lumMod val="50000"/>
                  </a:schemeClr>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3" name="Freeform 1303"/>
              <p:cNvSpPr/>
              <p:nvPr/>
            </p:nvSpPr>
            <p:spPr bwMode="auto">
              <a:xfrm>
                <a:off x="8680451" y="2692401"/>
                <a:ext cx="481013" cy="87313"/>
              </a:xfrm>
              <a:custGeom>
                <a:avLst/>
                <a:gdLst>
                  <a:gd name="T0" fmla="*/ 128 w 128"/>
                  <a:gd name="T1" fmla="*/ 22 h 23"/>
                  <a:gd name="T2" fmla="*/ 0 w 128"/>
                  <a:gd name="T3" fmla="*/ 0 h 23"/>
                </a:gdLst>
                <a:ahLst/>
                <a:cxnLst>
                  <a:cxn ang="0">
                    <a:pos x="T0" y="T1"/>
                  </a:cxn>
                  <a:cxn ang="0">
                    <a:pos x="T2" y="T3"/>
                  </a:cxn>
                </a:cxnLst>
                <a:rect l="0" t="0" r="r" b="b"/>
                <a:pathLst>
                  <a:path w="128" h="23">
                    <a:moveTo>
                      <a:pt x="128" y="22"/>
                    </a:moveTo>
                    <a:cubicBezTo>
                      <a:pt x="92" y="23"/>
                      <a:pt x="47" y="16"/>
                      <a:pt x="0" y="0"/>
                    </a:cubicBezTo>
                  </a:path>
                </a:pathLst>
              </a:custGeom>
              <a:noFill/>
              <a:ln w="28575" cap="rnd">
                <a:solidFill>
                  <a:schemeClr val="accent2">
                    <a:lumMod val="50000"/>
                  </a:schemeClr>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4" name="Freeform 1304"/>
              <p:cNvSpPr/>
              <p:nvPr/>
            </p:nvSpPr>
            <p:spPr bwMode="auto">
              <a:xfrm>
                <a:off x="9109076" y="1874838"/>
                <a:ext cx="269875" cy="536575"/>
              </a:xfrm>
              <a:custGeom>
                <a:avLst/>
                <a:gdLst>
                  <a:gd name="T0" fmla="*/ 0 w 72"/>
                  <a:gd name="T1" fmla="*/ 0 h 143"/>
                  <a:gd name="T2" fmla="*/ 72 w 72"/>
                  <a:gd name="T3" fmla="*/ 72 h 143"/>
                  <a:gd name="T4" fmla="*/ 41 w 72"/>
                  <a:gd name="T5" fmla="*/ 131 h 143"/>
                  <a:gd name="T6" fmla="*/ 7 w 72"/>
                  <a:gd name="T7" fmla="*/ 143 h 143"/>
                </a:gdLst>
                <a:ahLst/>
                <a:cxnLst>
                  <a:cxn ang="0">
                    <a:pos x="T0" y="T1"/>
                  </a:cxn>
                  <a:cxn ang="0">
                    <a:pos x="T2" y="T3"/>
                  </a:cxn>
                  <a:cxn ang="0">
                    <a:pos x="T4" y="T5"/>
                  </a:cxn>
                  <a:cxn ang="0">
                    <a:pos x="T6" y="T7"/>
                  </a:cxn>
                </a:cxnLst>
                <a:rect l="0" t="0" r="r" b="b"/>
                <a:pathLst>
                  <a:path w="72" h="143">
                    <a:moveTo>
                      <a:pt x="0" y="0"/>
                    </a:moveTo>
                    <a:cubicBezTo>
                      <a:pt x="39" y="0"/>
                      <a:pt x="72" y="32"/>
                      <a:pt x="72" y="72"/>
                    </a:cubicBezTo>
                    <a:cubicBezTo>
                      <a:pt x="72" y="96"/>
                      <a:pt x="60" y="118"/>
                      <a:pt x="41" y="131"/>
                    </a:cubicBezTo>
                    <a:cubicBezTo>
                      <a:pt x="31" y="138"/>
                      <a:pt x="20" y="142"/>
                      <a:pt x="7" y="143"/>
                    </a:cubicBezTo>
                  </a:path>
                </a:pathLst>
              </a:custGeom>
              <a:noFill/>
              <a:ln w="28575" cap="rnd">
                <a:solidFill>
                  <a:schemeClr val="accent2">
                    <a:lumMod val="50000"/>
                  </a:schemeClr>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5" name="Freeform 1305"/>
              <p:cNvSpPr/>
              <p:nvPr/>
            </p:nvSpPr>
            <p:spPr bwMode="auto">
              <a:xfrm>
                <a:off x="8996363" y="2389188"/>
                <a:ext cx="41275" cy="14288"/>
              </a:xfrm>
              <a:custGeom>
                <a:avLst/>
                <a:gdLst>
                  <a:gd name="T0" fmla="*/ 11 w 11"/>
                  <a:gd name="T1" fmla="*/ 4 h 4"/>
                  <a:gd name="T2" fmla="*/ 0 w 11"/>
                  <a:gd name="T3" fmla="*/ 0 h 4"/>
                </a:gdLst>
                <a:ahLst/>
                <a:cxnLst>
                  <a:cxn ang="0">
                    <a:pos x="T0" y="T1"/>
                  </a:cxn>
                  <a:cxn ang="0">
                    <a:pos x="T2" y="T3"/>
                  </a:cxn>
                </a:cxnLst>
                <a:rect l="0" t="0" r="r" b="b"/>
                <a:pathLst>
                  <a:path w="11" h="4">
                    <a:moveTo>
                      <a:pt x="11" y="4"/>
                    </a:moveTo>
                    <a:cubicBezTo>
                      <a:pt x="7" y="3"/>
                      <a:pt x="3" y="2"/>
                      <a:pt x="0" y="0"/>
                    </a:cubicBezTo>
                  </a:path>
                </a:pathLst>
              </a:custGeom>
              <a:noFill/>
              <a:ln w="28575" cap="rnd">
                <a:solidFill>
                  <a:schemeClr val="accent2">
                    <a:lumMod val="50000"/>
                  </a:schemeClr>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grpSp>
        <p:sp>
          <p:nvSpPr>
            <p:cNvPr id="16" name="文本框 15"/>
            <p:cNvSpPr txBox="1"/>
            <p:nvPr/>
          </p:nvSpPr>
          <p:spPr>
            <a:xfrm>
              <a:off x="935810" y="329254"/>
              <a:ext cx="7926783" cy="1076325"/>
            </a:xfrm>
            <a:prstGeom prst="rect">
              <a:avLst/>
            </a:prstGeom>
            <a:noFill/>
          </p:spPr>
          <p:txBody>
            <a:bodyPr wrap="square" rtlCol="0">
              <a:noAutofit/>
            </a:bodyPr>
            <a:lstStyle/>
            <a:p>
              <a:r>
                <a:rPr lang="en-US" altLang="zh-SG" sz="3200" b="1" dirty="0">
                  <a:solidFill>
                    <a:srgbClr val="5F2C09"/>
                  </a:solidFill>
                  <a:latin typeface="Times New Roman" panose="02020603050405020304" pitchFamily="18" charset="0"/>
                  <a:cs typeface="Times New Roman" panose="02020603050405020304" pitchFamily="18" charset="0"/>
                </a:rPr>
                <a:t>Part1: </a:t>
              </a:r>
              <a:r>
                <a:rPr lang="en-US" altLang="zh-CN" sz="3200" b="1" dirty="0">
                  <a:solidFill>
                    <a:srgbClr val="5F2C09"/>
                  </a:solidFill>
                  <a:latin typeface="Times New Roman" panose="02020603050405020304" pitchFamily="18" charset="0"/>
                  <a:cs typeface="Times New Roman" panose="02020603050405020304" pitchFamily="18" charset="0"/>
                </a:rPr>
                <a:t>View, Download, Upload and Delete</a:t>
              </a:r>
              <a:endParaRPr lang="en-US" altLang="zh-SG" sz="3200" b="1" dirty="0">
                <a:solidFill>
                  <a:srgbClr val="5F2C09"/>
                </a:solidFill>
                <a:latin typeface="Times New Roman" panose="02020603050405020304" pitchFamily="18" charset="0"/>
                <a:cs typeface="Times New Roman" panose="02020603050405020304" pitchFamily="18" charset="0"/>
              </a:endParaRPr>
            </a:p>
          </p:txBody>
        </p:sp>
      </p:grpSp>
      <p:sp>
        <p:nvSpPr>
          <p:cNvPr id="17" name="文本框 16"/>
          <p:cNvSpPr txBox="1"/>
          <p:nvPr userDrawn="1"/>
        </p:nvSpPr>
        <p:spPr>
          <a:xfrm>
            <a:off x="758560" y="1312044"/>
            <a:ext cx="10508625" cy="4789558"/>
          </a:xfrm>
          <a:prstGeom prst="rect">
            <a:avLst/>
          </a:prstGeom>
        </p:spPr>
        <p:txBody>
          <a:bodyPr wrap="square" rtlCol="0">
            <a:noAutofit/>
          </a:bodyPr>
          <a:p>
            <a:r>
              <a:rPr lang="en-US" altLang="zh-CN" sz="2800" b="1"/>
              <a:t>Upload:</a:t>
            </a:r>
            <a:endParaRPr lang="en-US" altLang="zh-CN" sz="2800" b="1"/>
          </a:p>
          <a:p>
            <a:endParaRPr lang="en-US" altLang="zh-CN" sz="6000">
              <a:solidFill>
                <a:srgbClr val="000000"/>
              </a:solidFill>
              <a:latin typeface="Calibri" panose="020F0502020204030204" charset="0"/>
              <a:ea typeface="Calibri" panose="020F0502020204030204" charset="0"/>
              <a:cs typeface="Calibri" panose="020F0502020204030204" charset="0"/>
            </a:endParaRPr>
          </a:p>
        </p:txBody>
      </p:sp>
      <p:sp>
        <p:nvSpPr>
          <p:cNvPr id="18" name="文本框 17"/>
          <p:cNvSpPr txBox="1"/>
          <p:nvPr userDrawn="1"/>
        </p:nvSpPr>
        <p:spPr>
          <a:xfrm>
            <a:off x="2380285" y="1844029"/>
            <a:ext cx="3172047" cy="457775"/>
          </a:xfrm>
          <a:prstGeom prst="rect">
            <a:avLst/>
          </a:prstGeom>
        </p:spPr>
        <p:txBody>
          <a:bodyPr wrap="square" rtlCol="0">
            <a:noAutofit/>
          </a:bodyPr>
          <a:p>
            <a:r>
              <a:rPr lang="en-US" altLang="zh-CN" sz="2400" b="1"/>
              <a:t>request from client1</a:t>
            </a:r>
            <a:endParaRPr lang="zh-CN" altLang="en-US" sz="2400" b="1"/>
          </a:p>
        </p:txBody>
      </p:sp>
      <p:pic>
        <p:nvPicPr>
          <p:cNvPr id="5" name="图片 4" descr="upload_post_object_v2_719855788"/>
          <p:cNvPicPr>
            <a:picLocks noChangeAspect="1"/>
          </p:cNvPicPr>
          <p:nvPr/>
        </p:nvPicPr>
        <p:blipFill>
          <a:blip r:embed="rId2"/>
          <a:stretch>
            <a:fillRect/>
          </a:stretch>
        </p:blipFill>
        <p:spPr>
          <a:xfrm>
            <a:off x="869808" y="2440141"/>
            <a:ext cx="5387470" cy="2533318"/>
          </a:xfrm>
          <a:prstGeom prst="rect">
            <a:avLst/>
          </a:prstGeom>
        </p:spPr>
      </p:pic>
      <p:pic>
        <p:nvPicPr>
          <p:cNvPr id="21" name="图片 20" descr="upload_post_object_v2_3934733646"/>
          <p:cNvPicPr>
            <a:picLocks noChangeAspect="1"/>
          </p:cNvPicPr>
          <p:nvPr/>
        </p:nvPicPr>
        <p:blipFill>
          <a:blip r:embed="rId3"/>
          <a:stretch>
            <a:fillRect/>
          </a:stretch>
        </p:blipFill>
        <p:spPr>
          <a:xfrm>
            <a:off x="6911719" y="2440182"/>
            <a:ext cx="1502894" cy="2626740"/>
          </a:xfrm>
          <a:prstGeom prst="rect">
            <a:avLst/>
          </a:prstGeom>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1">
            <a:extLst>
              <a:ext uri="{28A0092B-C50C-407E-A947-70E740481C1C}">
                <a14:useLocalDpi xmlns:a14="http://schemas.microsoft.com/office/drawing/2010/main" val="0"/>
              </a:ext>
            </a:extLst>
          </a:blip>
          <a:srcRect l="24300" t="40306" r="23627" b="40661"/>
          <a:stretch>
            <a:fillRect/>
          </a:stretch>
        </p:blipFill>
        <p:spPr>
          <a:xfrm>
            <a:off x="9367365" y="272202"/>
            <a:ext cx="2484934" cy="641827"/>
          </a:xfrm>
          <a:prstGeom prst="rect">
            <a:avLst/>
          </a:prstGeom>
        </p:spPr>
      </p:pic>
      <p:grpSp>
        <p:nvGrpSpPr>
          <p:cNvPr id="4" name="组合 3"/>
          <p:cNvGrpSpPr/>
          <p:nvPr/>
        </p:nvGrpSpPr>
        <p:grpSpPr>
          <a:xfrm>
            <a:off x="434903" y="329254"/>
            <a:ext cx="8427690" cy="1076325"/>
            <a:chOff x="434903" y="329254"/>
            <a:chExt cx="8427690" cy="1076325"/>
          </a:xfrm>
        </p:grpSpPr>
        <p:grpSp>
          <p:nvGrpSpPr>
            <p:cNvPr id="7" name="组合 6"/>
            <p:cNvGrpSpPr/>
            <p:nvPr/>
          </p:nvGrpSpPr>
          <p:grpSpPr>
            <a:xfrm>
              <a:off x="434903" y="418808"/>
              <a:ext cx="482808" cy="432771"/>
              <a:chOff x="7977188" y="1874838"/>
              <a:chExt cx="1439863" cy="1290638"/>
            </a:xfrm>
          </p:grpSpPr>
          <p:sp>
            <p:nvSpPr>
              <p:cNvPr id="8" name="Oval 1298"/>
              <p:cNvSpPr>
                <a:spLocks noChangeArrowheads="1"/>
              </p:cNvSpPr>
              <p:nvPr/>
            </p:nvSpPr>
            <p:spPr bwMode="auto">
              <a:xfrm>
                <a:off x="8124826" y="2001838"/>
                <a:ext cx="119063" cy="120650"/>
              </a:xfrm>
              <a:prstGeom prst="ellipse">
                <a:avLst/>
              </a:prstGeom>
              <a:noFill/>
              <a:ln w="28575" cap="rnd">
                <a:solidFill>
                  <a:schemeClr val="accent2">
                    <a:lumMod val="50000"/>
                  </a:schemeClr>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9" name="Freeform 1299"/>
              <p:cNvSpPr/>
              <p:nvPr/>
            </p:nvSpPr>
            <p:spPr bwMode="auto">
              <a:xfrm>
                <a:off x="8942388" y="1979613"/>
                <a:ext cx="331788" cy="330200"/>
              </a:xfrm>
              <a:custGeom>
                <a:avLst/>
                <a:gdLst>
                  <a:gd name="T0" fmla="*/ 44 w 88"/>
                  <a:gd name="T1" fmla="*/ 0 h 88"/>
                  <a:gd name="T2" fmla="*/ 88 w 88"/>
                  <a:gd name="T3" fmla="*/ 44 h 88"/>
                  <a:gd name="T4" fmla="*/ 44 w 88"/>
                  <a:gd name="T5" fmla="*/ 88 h 88"/>
                  <a:gd name="T6" fmla="*/ 0 w 88"/>
                  <a:gd name="T7" fmla="*/ 44 h 88"/>
                  <a:gd name="T8" fmla="*/ 44 w 88"/>
                  <a:gd name="T9" fmla="*/ 0 h 88"/>
                </a:gdLst>
                <a:ahLst/>
                <a:cxnLst>
                  <a:cxn ang="0">
                    <a:pos x="T0" y="T1"/>
                  </a:cxn>
                  <a:cxn ang="0">
                    <a:pos x="T2" y="T3"/>
                  </a:cxn>
                  <a:cxn ang="0">
                    <a:pos x="T4" y="T5"/>
                  </a:cxn>
                  <a:cxn ang="0">
                    <a:pos x="T6" y="T7"/>
                  </a:cxn>
                  <a:cxn ang="0">
                    <a:pos x="T8" y="T9"/>
                  </a:cxn>
                </a:cxnLst>
                <a:rect l="0" t="0" r="r" b="b"/>
                <a:pathLst>
                  <a:path w="88" h="88">
                    <a:moveTo>
                      <a:pt x="44" y="0"/>
                    </a:moveTo>
                    <a:cubicBezTo>
                      <a:pt x="68" y="0"/>
                      <a:pt x="88" y="19"/>
                      <a:pt x="88" y="44"/>
                    </a:cubicBezTo>
                    <a:cubicBezTo>
                      <a:pt x="88" y="68"/>
                      <a:pt x="68" y="88"/>
                      <a:pt x="44" y="88"/>
                    </a:cubicBezTo>
                    <a:cubicBezTo>
                      <a:pt x="20" y="88"/>
                      <a:pt x="0" y="68"/>
                      <a:pt x="0" y="44"/>
                    </a:cubicBezTo>
                    <a:cubicBezTo>
                      <a:pt x="0" y="20"/>
                      <a:pt x="19" y="0"/>
                      <a:pt x="44" y="0"/>
                    </a:cubicBezTo>
                    <a:close/>
                  </a:path>
                </a:pathLst>
              </a:custGeom>
              <a:noFill/>
              <a:ln w="28575" cap="rnd">
                <a:solidFill>
                  <a:schemeClr val="accent2">
                    <a:lumMod val="50000"/>
                  </a:schemeClr>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Freeform 1300"/>
              <p:cNvSpPr/>
              <p:nvPr/>
            </p:nvSpPr>
            <p:spPr bwMode="auto">
              <a:xfrm>
                <a:off x="8131176" y="1993901"/>
                <a:ext cx="1173163" cy="1171575"/>
              </a:xfrm>
              <a:custGeom>
                <a:avLst/>
                <a:gdLst>
                  <a:gd name="T0" fmla="*/ 308 w 312"/>
                  <a:gd name="T1" fmla="*/ 121 h 312"/>
                  <a:gd name="T2" fmla="*/ 312 w 312"/>
                  <a:gd name="T3" fmla="*/ 155 h 312"/>
                  <a:gd name="T4" fmla="*/ 156 w 312"/>
                  <a:gd name="T5" fmla="*/ 312 h 312"/>
                  <a:gd name="T6" fmla="*/ 0 w 312"/>
                  <a:gd name="T7" fmla="*/ 156 h 312"/>
                  <a:gd name="T8" fmla="*/ 155 w 312"/>
                  <a:gd name="T9" fmla="*/ 0 h 312"/>
                  <a:gd name="T10" fmla="*/ 223 w 312"/>
                  <a:gd name="T11" fmla="*/ 15 h 312"/>
                </a:gdLst>
                <a:ahLst/>
                <a:cxnLst>
                  <a:cxn ang="0">
                    <a:pos x="T0" y="T1"/>
                  </a:cxn>
                  <a:cxn ang="0">
                    <a:pos x="T2" y="T3"/>
                  </a:cxn>
                  <a:cxn ang="0">
                    <a:pos x="T4" y="T5"/>
                  </a:cxn>
                  <a:cxn ang="0">
                    <a:pos x="T6" y="T7"/>
                  </a:cxn>
                  <a:cxn ang="0">
                    <a:pos x="T8" y="T9"/>
                  </a:cxn>
                  <a:cxn ang="0">
                    <a:pos x="T10" y="T11"/>
                  </a:cxn>
                </a:cxnLst>
                <a:rect l="0" t="0" r="r" b="b"/>
                <a:pathLst>
                  <a:path w="312" h="312">
                    <a:moveTo>
                      <a:pt x="308" y="121"/>
                    </a:moveTo>
                    <a:cubicBezTo>
                      <a:pt x="310" y="132"/>
                      <a:pt x="312" y="144"/>
                      <a:pt x="312" y="155"/>
                    </a:cubicBezTo>
                    <a:cubicBezTo>
                      <a:pt x="312" y="242"/>
                      <a:pt x="242" y="312"/>
                      <a:pt x="156" y="312"/>
                    </a:cubicBezTo>
                    <a:cubicBezTo>
                      <a:pt x="70" y="312"/>
                      <a:pt x="0" y="242"/>
                      <a:pt x="0" y="156"/>
                    </a:cubicBezTo>
                    <a:cubicBezTo>
                      <a:pt x="0" y="70"/>
                      <a:pt x="69" y="0"/>
                      <a:pt x="155" y="0"/>
                    </a:cubicBezTo>
                    <a:cubicBezTo>
                      <a:pt x="180" y="0"/>
                      <a:pt x="203" y="5"/>
                      <a:pt x="223" y="15"/>
                    </a:cubicBezTo>
                  </a:path>
                </a:pathLst>
              </a:custGeom>
              <a:noFill/>
              <a:ln w="28575" cap="rnd">
                <a:solidFill>
                  <a:schemeClr val="accent2">
                    <a:lumMod val="50000"/>
                  </a:schemeClr>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1" name="Freeform 1301"/>
              <p:cNvSpPr/>
              <p:nvPr/>
            </p:nvSpPr>
            <p:spPr bwMode="auto">
              <a:xfrm>
                <a:off x="7977188" y="2224088"/>
                <a:ext cx="1439863" cy="746125"/>
              </a:xfrm>
              <a:custGeom>
                <a:avLst/>
                <a:gdLst>
                  <a:gd name="T0" fmla="*/ 353 w 383"/>
                  <a:gd name="T1" fmla="*/ 96 h 199"/>
                  <a:gd name="T2" fmla="*/ 377 w 383"/>
                  <a:gd name="T3" fmla="*/ 154 h 199"/>
                  <a:gd name="T4" fmla="*/ 171 w 383"/>
                  <a:gd name="T5" fmla="*/ 165 h 199"/>
                  <a:gd name="T6" fmla="*/ 13 w 383"/>
                  <a:gd name="T7" fmla="*/ 32 h 199"/>
                  <a:gd name="T8" fmla="*/ 73 w 383"/>
                  <a:gd name="T9" fmla="*/ 0 h 199"/>
                </a:gdLst>
                <a:ahLst/>
                <a:cxnLst>
                  <a:cxn ang="0">
                    <a:pos x="T0" y="T1"/>
                  </a:cxn>
                  <a:cxn ang="0">
                    <a:pos x="T2" y="T3"/>
                  </a:cxn>
                  <a:cxn ang="0">
                    <a:pos x="T4" y="T5"/>
                  </a:cxn>
                  <a:cxn ang="0">
                    <a:pos x="T6" y="T7"/>
                  </a:cxn>
                  <a:cxn ang="0">
                    <a:pos x="T8" y="T9"/>
                  </a:cxn>
                </a:cxnLst>
                <a:rect l="0" t="0" r="r" b="b"/>
                <a:pathLst>
                  <a:path w="383" h="199">
                    <a:moveTo>
                      <a:pt x="353" y="96"/>
                    </a:moveTo>
                    <a:cubicBezTo>
                      <a:pt x="373" y="117"/>
                      <a:pt x="383" y="137"/>
                      <a:pt x="377" y="154"/>
                    </a:cubicBezTo>
                    <a:cubicBezTo>
                      <a:pt x="364" y="194"/>
                      <a:pt x="271" y="199"/>
                      <a:pt x="171" y="165"/>
                    </a:cubicBezTo>
                    <a:cubicBezTo>
                      <a:pt x="70" y="131"/>
                      <a:pt x="0" y="72"/>
                      <a:pt x="13" y="32"/>
                    </a:cubicBezTo>
                    <a:cubicBezTo>
                      <a:pt x="19" y="14"/>
                      <a:pt x="41" y="3"/>
                      <a:pt x="73" y="0"/>
                    </a:cubicBezTo>
                  </a:path>
                </a:pathLst>
              </a:custGeom>
              <a:noFill/>
              <a:ln w="28575" cap="rnd">
                <a:solidFill>
                  <a:schemeClr val="accent2">
                    <a:lumMod val="50000"/>
                  </a:schemeClr>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2" name="Freeform 1302"/>
              <p:cNvSpPr/>
              <p:nvPr/>
            </p:nvSpPr>
            <p:spPr bwMode="auto">
              <a:xfrm>
                <a:off x="8507413" y="2625726"/>
                <a:ext cx="52388" cy="22225"/>
              </a:xfrm>
              <a:custGeom>
                <a:avLst/>
                <a:gdLst>
                  <a:gd name="T0" fmla="*/ 14 w 14"/>
                  <a:gd name="T1" fmla="*/ 6 h 6"/>
                  <a:gd name="T2" fmla="*/ 0 w 14"/>
                  <a:gd name="T3" fmla="*/ 0 h 6"/>
                </a:gdLst>
                <a:ahLst/>
                <a:cxnLst>
                  <a:cxn ang="0">
                    <a:pos x="T0" y="T1"/>
                  </a:cxn>
                  <a:cxn ang="0">
                    <a:pos x="T2" y="T3"/>
                  </a:cxn>
                </a:cxnLst>
                <a:rect l="0" t="0" r="r" b="b"/>
                <a:pathLst>
                  <a:path w="14" h="6">
                    <a:moveTo>
                      <a:pt x="14" y="6"/>
                    </a:moveTo>
                    <a:cubicBezTo>
                      <a:pt x="9" y="4"/>
                      <a:pt x="5" y="2"/>
                      <a:pt x="0" y="0"/>
                    </a:cubicBezTo>
                  </a:path>
                </a:pathLst>
              </a:custGeom>
              <a:noFill/>
              <a:ln w="28575" cap="rnd">
                <a:solidFill>
                  <a:schemeClr val="accent2">
                    <a:lumMod val="50000"/>
                  </a:schemeClr>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3" name="Freeform 1303"/>
              <p:cNvSpPr/>
              <p:nvPr/>
            </p:nvSpPr>
            <p:spPr bwMode="auto">
              <a:xfrm>
                <a:off x="8680451" y="2692401"/>
                <a:ext cx="481013" cy="87313"/>
              </a:xfrm>
              <a:custGeom>
                <a:avLst/>
                <a:gdLst>
                  <a:gd name="T0" fmla="*/ 128 w 128"/>
                  <a:gd name="T1" fmla="*/ 22 h 23"/>
                  <a:gd name="T2" fmla="*/ 0 w 128"/>
                  <a:gd name="T3" fmla="*/ 0 h 23"/>
                </a:gdLst>
                <a:ahLst/>
                <a:cxnLst>
                  <a:cxn ang="0">
                    <a:pos x="T0" y="T1"/>
                  </a:cxn>
                  <a:cxn ang="0">
                    <a:pos x="T2" y="T3"/>
                  </a:cxn>
                </a:cxnLst>
                <a:rect l="0" t="0" r="r" b="b"/>
                <a:pathLst>
                  <a:path w="128" h="23">
                    <a:moveTo>
                      <a:pt x="128" y="22"/>
                    </a:moveTo>
                    <a:cubicBezTo>
                      <a:pt x="92" y="23"/>
                      <a:pt x="47" y="16"/>
                      <a:pt x="0" y="0"/>
                    </a:cubicBezTo>
                  </a:path>
                </a:pathLst>
              </a:custGeom>
              <a:noFill/>
              <a:ln w="28575" cap="rnd">
                <a:solidFill>
                  <a:schemeClr val="accent2">
                    <a:lumMod val="50000"/>
                  </a:schemeClr>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4" name="Freeform 1304"/>
              <p:cNvSpPr/>
              <p:nvPr/>
            </p:nvSpPr>
            <p:spPr bwMode="auto">
              <a:xfrm>
                <a:off x="9109076" y="1874838"/>
                <a:ext cx="269875" cy="536575"/>
              </a:xfrm>
              <a:custGeom>
                <a:avLst/>
                <a:gdLst>
                  <a:gd name="T0" fmla="*/ 0 w 72"/>
                  <a:gd name="T1" fmla="*/ 0 h 143"/>
                  <a:gd name="T2" fmla="*/ 72 w 72"/>
                  <a:gd name="T3" fmla="*/ 72 h 143"/>
                  <a:gd name="T4" fmla="*/ 41 w 72"/>
                  <a:gd name="T5" fmla="*/ 131 h 143"/>
                  <a:gd name="T6" fmla="*/ 7 w 72"/>
                  <a:gd name="T7" fmla="*/ 143 h 143"/>
                </a:gdLst>
                <a:ahLst/>
                <a:cxnLst>
                  <a:cxn ang="0">
                    <a:pos x="T0" y="T1"/>
                  </a:cxn>
                  <a:cxn ang="0">
                    <a:pos x="T2" y="T3"/>
                  </a:cxn>
                  <a:cxn ang="0">
                    <a:pos x="T4" y="T5"/>
                  </a:cxn>
                  <a:cxn ang="0">
                    <a:pos x="T6" y="T7"/>
                  </a:cxn>
                </a:cxnLst>
                <a:rect l="0" t="0" r="r" b="b"/>
                <a:pathLst>
                  <a:path w="72" h="143">
                    <a:moveTo>
                      <a:pt x="0" y="0"/>
                    </a:moveTo>
                    <a:cubicBezTo>
                      <a:pt x="39" y="0"/>
                      <a:pt x="72" y="32"/>
                      <a:pt x="72" y="72"/>
                    </a:cubicBezTo>
                    <a:cubicBezTo>
                      <a:pt x="72" y="96"/>
                      <a:pt x="60" y="118"/>
                      <a:pt x="41" y="131"/>
                    </a:cubicBezTo>
                    <a:cubicBezTo>
                      <a:pt x="31" y="138"/>
                      <a:pt x="20" y="142"/>
                      <a:pt x="7" y="143"/>
                    </a:cubicBezTo>
                  </a:path>
                </a:pathLst>
              </a:custGeom>
              <a:noFill/>
              <a:ln w="28575" cap="rnd">
                <a:solidFill>
                  <a:schemeClr val="accent2">
                    <a:lumMod val="50000"/>
                  </a:schemeClr>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5" name="Freeform 1305"/>
              <p:cNvSpPr/>
              <p:nvPr/>
            </p:nvSpPr>
            <p:spPr bwMode="auto">
              <a:xfrm>
                <a:off x="8996363" y="2389188"/>
                <a:ext cx="41275" cy="14288"/>
              </a:xfrm>
              <a:custGeom>
                <a:avLst/>
                <a:gdLst>
                  <a:gd name="T0" fmla="*/ 11 w 11"/>
                  <a:gd name="T1" fmla="*/ 4 h 4"/>
                  <a:gd name="T2" fmla="*/ 0 w 11"/>
                  <a:gd name="T3" fmla="*/ 0 h 4"/>
                </a:gdLst>
                <a:ahLst/>
                <a:cxnLst>
                  <a:cxn ang="0">
                    <a:pos x="T0" y="T1"/>
                  </a:cxn>
                  <a:cxn ang="0">
                    <a:pos x="T2" y="T3"/>
                  </a:cxn>
                </a:cxnLst>
                <a:rect l="0" t="0" r="r" b="b"/>
                <a:pathLst>
                  <a:path w="11" h="4">
                    <a:moveTo>
                      <a:pt x="11" y="4"/>
                    </a:moveTo>
                    <a:cubicBezTo>
                      <a:pt x="7" y="3"/>
                      <a:pt x="3" y="2"/>
                      <a:pt x="0" y="0"/>
                    </a:cubicBezTo>
                  </a:path>
                </a:pathLst>
              </a:custGeom>
              <a:noFill/>
              <a:ln w="28575" cap="rnd">
                <a:solidFill>
                  <a:schemeClr val="accent2">
                    <a:lumMod val="50000"/>
                  </a:schemeClr>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grpSp>
        <p:sp>
          <p:nvSpPr>
            <p:cNvPr id="16" name="文本框 15"/>
            <p:cNvSpPr txBox="1"/>
            <p:nvPr/>
          </p:nvSpPr>
          <p:spPr>
            <a:xfrm>
              <a:off x="935810" y="329254"/>
              <a:ext cx="7926783" cy="1076325"/>
            </a:xfrm>
            <a:prstGeom prst="rect">
              <a:avLst/>
            </a:prstGeom>
            <a:noFill/>
          </p:spPr>
          <p:txBody>
            <a:bodyPr wrap="square" rtlCol="0">
              <a:noAutofit/>
            </a:bodyPr>
            <a:lstStyle/>
            <a:p>
              <a:r>
                <a:rPr lang="en-US" altLang="zh-SG" sz="3200" b="1" dirty="0">
                  <a:solidFill>
                    <a:srgbClr val="5F2C09"/>
                  </a:solidFill>
                  <a:latin typeface="Times New Roman" panose="02020603050405020304" pitchFamily="18" charset="0"/>
                  <a:cs typeface="Times New Roman" panose="02020603050405020304" pitchFamily="18" charset="0"/>
                </a:rPr>
                <a:t>Part1: </a:t>
              </a:r>
              <a:r>
                <a:rPr lang="en-US" altLang="zh-CN" sz="3200" b="1" dirty="0">
                  <a:solidFill>
                    <a:srgbClr val="5F2C09"/>
                  </a:solidFill>
                  <a:latin typeface="Times New Roman" panose="02020603050405020304" pitchFamily="18" charset="0"/>
                  <a:cs typeface="Times New Roman" panose="02020603050405020304" pitchFamily="18" charset="0"/>
                </a:rPr>
                <a:t>View, Download, Upload and Delete</a:t>
              </a:r>
              <a:endParaRPr lang="en-US" altLang="zh-SG" sz="3200" b="1" dirty="0">
                <a:solidFill>
                  <a:srgbClr val="5F2C09"/>
                </a:solidFill>
                <a:latin typeface="Times New Roman" panose="02020603050405020304" pitchFamily="18" charset="0"/>
                <a:cs typeface="Times New Roman" panose="02020603050405020304" pitchFamily="18" charset="0"/>
              </a:endParaRPr>
            </a:p>
          </p:txBody>
        </p:sp>
      </p:grpSp>
      <p:sp>
        <p:nvSpPr>
          <p:cNvPr id="17" name="文本框 16"/>
          <p:cNvSpPr txBox="1"/>
          <p:nvPr userDrawn="1"/>
        </p:nvSpPr>
        <p:spPr>
          <a:xfrm>
            <a:off x="758560" y="1312044"/>
            <a:ext cx="10508625" cy="4789558"/>
          </a:xfrm>
          <a:prstGeom prst="rect">
            <a:avLst/>
          </a:prstGeom>
        </p:spPr>
        <p:txBody>
          <a:bodyPr wrap="square" rtlCol="0">
            <a:noAutofit/>
          </a:bodyPr>
          <a:p>
            <a:r>
              <a:rPr lang="en-US" altLang="zh-CN" sz="2800" b="1"/>
              <a:t>Upload:</a:t>
            </a:r>
            <a:endParaRPr lang="en-US" altLang="zh-CN" sz="2800" b="1"/>
          </a:p>
          <a:p>
            <a:endParaRPr lang="en-US" altLang="zh-CN" sz="6000">
              <a:solidFill>
                <a:srgbClr val="000000"/>
              </a:solidFill>
              <a:latin typeface="Calibri" panose="020F0502020204030204" charset="0"/>
              <a:ea typeface="Calibri" panose="020F0502020204030204" charset="0"/>
              <a:cs typeface="Calibri" panose="020F0502020204030204" charset="0"/>
            </a:endParaRPr>
          </a:p>
        </p:txBody>
      </p:sp>
      <p:sp>
        <p:nvSpPr>
          <p:cNvPr id="19" name="文本框 18"/>
          <p:cNvSpPr txBox="1"/>
          <p:nvPr userDrawn="1"/>
        </p:nvSpPr>
        <p:spPr>
          <a:xfrm>
            <a:off x="1845750" y="2064540"/>
            <a:ext cx="3083842" cy="457775"/>
          </a:xfrm>
          <a:prstGeom prst="rect">
            <a:avLst/>
          </a:prstGeom>
        </p:spPr>
        <p:txBody>
          <a:bodyPr wrap="square" rtlCol="0">
            <a:noAutofit/>
          </a:bodyPr>
          <a:p>
            <a:r>
              <a:rPr lang="en-US" altLang="zh-CN" sz="2400" b="1"/>
              <a:t>response to client1</a:t>
            </a:r>
            <a:endParaRPr lang="zh-CN" altLang="en-US" sz="2400" b="1"/>
          </a:p>
        </p:txBody>
      </p:sp>
      <p:pic>
        <p:nvPicPr>
          <p:cNvPr id="22" name="图片 21" descr="upload_post_object_v2_839647680"/>
          <p:cNvPicPr>
            <a:picLocks noChangeAspect="1"/>
          </p:cNvPicPr>
          <p:nvPr/>
        </p:nvPicPr>
        <p:blipFill>
          <a:blip r:embed="rId2"/>
          <a:stretch>
            <a:fillRect/>
          </a:stretch>
        </p:blipFill>
        <p:spPr>
          <a:xfrm>
            <a:off x="612692" y="2742834"/>
            <a:ext cx="5271212" cy="2449639"/>
          </a:xfrm>
          <a:prstGeom prst="rect">
            <a:avLst/>
          </a:prstGeom>
        </p:spPr>
      </p:pic>
      <p:sp>
        <p:nvSpPr>
          <p:cNvPr id="2" name="文本框 1"/>
          <p:cNvSpPr txBox="1"/>
          <p:nvPr userDrawn="1"/>
        </p:nvSpPr>
        <p:spPr>
          <a:xfrm>
            <a:off x="7408362" y="2064540"/>
            <a:ext cx="3083842" cy="457775"/>
          </a:xfrm>
          <a:prstGeom prst="rect">
            <a:avLst/>
          </a:prstGeom>
        </p:spPr>
        <p:txBody>
          <a:bodyPr wrap="square" rtlCol="0">
            <a:noAutofit/>
          </a:bodyPr>
          <a:p>
            <a:r>
              <a:rPr lang="en-US" altLang="zh-CN" sz="2400" b="1"/>
              <a:t>response to client2</a:t>
            </a:r>
            <a:endParaRPr lang="zh-CN" altLang="en-US" sz="2400" b="1"/>
          </a:p>
        </p:txBody>
      </p:sp>
      <p:pic>
        <p:nvPicPr>
          <p:cNvPr id="5" name="图片 4"/>
          <p:cNvPicPr>
            <a:picLocks noChangeAspect="1"/>
          </p:cNvPicPr>
          <p:nvPr/>
        </p:nvPicPr>
        <p:blipFill>
          <a:blip r:embed="rId3"/>
          <a:stretch>
            <a:fillRect/>
          </a:stretch>
        </p:blipFill>
        <p:spPr>
          <a:xfrm>
            <a:off x="6151880" y="2864485"/>
            <a:ext cx="5222875" cy="2327910"/>
          </a:xfrm>
          <a:prstGeom prst="rect">
            <a:avLst/>
          </a:prstGeom>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1">
            <a:extLst>
              <a:ext uri="{28A0092B-C50C-407E-A947-70E740481C1C}">
                <a14:useLocalDpi xmlns:a14="http://schemas.microsoft.com/office/drawing/2010/main" val="0"/>
              </a:ext>
            </a:extLst>
          </a:blip>
          <a:srcRect l="24300" t="40306" r="23627" b="40661"/>
          <a:stretch>
            <a:fillRect/>
          </a:stretch>
        </p:blipFill>
        <p:spPr>
          <a:xfrm>
            <a:off x="9367365" y="272202"/>
            <a:ext cx="2484934" cy="641827"/>
          </a:xfrm>
          <a:prstGeom prst="rect">
            <a:avLst/>
          </a:prstGeom>
        </p:spPr>
      </p:pic>
      <p:grpSp>
        <p:nvGrpSpPr>
          <p:cNvPr id="4" name="组合 3"/>
          <p:cNvGrpSpPr/>
          <p:nvPr/>
        </p:nvGrpSpPr>
        <p:grpSpPr>
          <a:xfrm>
            <a:off x="434903" y="329254"/>
            <a:ext cx="8427690" cy="1076325"/>
            <a:chOff x="434903" y="329254"/>
            <a:chExt cx="8427690" cy="1076325"/>
          </a:xfrm>
        </p:grpSpPr>
        <p:grpSp>
          <p:nvGrpSpPr>
            <p:cNvPr id="7" name="组合 6"/>
            <p:cNvGrpSpPr/>
            <p:nvPr/>
          </p:nvGrpSpPr>
          <p:grpSpPr>
            <a:xfrm>
              <a:off x="434903" y="418808"/>
              <a:ext cx="482808" cy="432771"/>
              <a:chOff x="7977188" y="1874838"/>
              <a:chExt cx="1439863" cy="1290638"/>
            </a:xfrm>
          </p:grpSpPr>
          <p:sp>
            <p:nvSpPr>
              <p:cNvPr id="8" name="Oval 1298"/>
              <p:cNvSpPr>
                <a:spLocks noChangeArrowheads="1"/>
              </p:cNvSpPr>
              <p:nvPr/>
            </p:nvSpPr>
            <p:spPr bwMode="auto">
              <a:xfrm>
                <a:off x="8124826" y="2001838"/>
                <a:ext cx="119063" cy="120650"/>
              </a:xfrm>
              <a:prstGeom prst="ellipse">
                <a:avLst/>
              </a:prstGeom>
              <a:noFill/>
              <a:ln w="28575" cap="rnd">
                <a:solidFill>
                  <a:schemeClr val="accent2">
                    <a:lumMod val="50000"/>
                  </a:schemeClr>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9" name="Freeform 1299"/>
              <p:cNvSpPr/>
              <p:nvPr/>
            </p:nvSpPr>
            <p:spPr bwMode="auto">
              <a:xfrm>
                <a:off x="8942388" y="1979613"/>
                <a:ext cx="331788" cy="330200"/>
              </a:xfrm>
              <a:custGeom>
                <a:avLst/>
                <a:gdLst>
                  <a:gd name="T0" fmla="*/ 44 w 88"/>
                  <a:gd name="T1" fmla="*/ 0 h 88"/>
                  <a:gd name="T2" fmla="*/ 88 w 88"/>
                  <a:gd name="T3" fmla="*/ 44 h 88"/>
                  <a:gd name="T4" fmla="*/ 44 w 88"/>
                  <a:gd name="T5" fmla="*/ 88 h 88"/>
                  <a:gd name="T6" fmla="*/ 0 w 88"/>
                  <a:gd name="T7" fmla="*/ 44 h 88"/>
                  <a:gd name="T8" fmla="*/ 44 w 88"/>
                  <a:gd name="T9" fmla="*/ 0 h 88"/>
                </a:gdLst>
                <a:ahLst/>
                <a:cxnLst>
                  <a:cxn ang="0">
                    <a:pos x="T0" y="T1"/>
                  </a:cxn>
                  <a:cxn ang="0">
                    <a:pos x="T2" y="T3"/>
                  </a:cxn>
                  <a:cxn ang="0">
                    <a:pos x="T4" y="T5"/>
                  </a:cxn>
                  <a:cxn ang="0">
                    <a:pos x="T6" y="T7"/>
                  </a:cxn>
                  <a:cxn ang="0">
                    <a:pos x="T8" y="T9"/>
                  </a:cxn>
                </a:cxnLst>
                <a:rect l="0" t="0" r="r" b="b"/>
                <a:pathLst>
                  <a:path w="88" h="88">
                    <a:moveTo>
                      <a:pt x="44" y="0"/>
                    </a:moveTo>
                    <a:cubicBezTo>
                      <a:pt x="68" y="0"/>
                      <a:pt x="88" y="19"/>
                      <a:pt x="88" y="44"/>
                    </a:cubicBezTo>
                    <a:cubicBezTo>
                      <a:pt x="88" y="68"/>
                      <a:pt x="68" y="88"/>
                      <a:pt x="44" y="88"/>
                    </a:cubicBezTo>
                    <a:cubicBezTo>
                      <a:pt x="20" y="88"/>
                      <a:pt x="0" y="68"/>
                      <a:pt x="0" y="44"/>
                    </a:cubicBezTo>
                    <a:cubicBezTo>
                      <a:pt x="0" y="20"/>
                      <a:pt x="19" y="0"/>
                      <a:pt x="44" y="0"/>
                    </a:cubicBezTo>
                    <a:close/>
                  </a:path>
                </a:pathLst>
              </a:custGeom>
              <a:noFill/>
              <a:ln w="28575" cap="rnd">
                <a:solidFill>
                  <a:schemeClr val="accent2">
                    <a:lumMod val="50000"/>
                  </a:schemeClr>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Freeform 1300"/>
              <p:cNvSpPr/>
              <p:nvPr/>
            </p:nvSpPr>
            <p:spPr bwMode="auto">
              <a:xfrm>
                <a:off x="8131176" y="1993901"/>
                <a:ext cx="1173163" cy="1171575"/>
              </a:xfrm>
              <a:custGeom>
                <a:avLst/>
                <a:gdLst>
                  <a:gd name="T0" fmla="*/ 308 w 312"/>
                  <a:gd name="T1" fmla="*/ 121 h 312"/>
                  <a:gd name="T2" fmla="*/ 312 w 312"/>
                  <a:gd name="T3" fmla="*/ 155 h 312"/>
                  <a:gd name="T4" fmla="*/ 156 w 312"/>
                  <a:gd name="T5" fmla="*/ 312 h 312"/>
                  <a:gd name="T6" fmla="*/ 0 w 312"/>
                  <a:gd name="T7" fmla="*/ 156 h 312"/>
                  <a:gd name="T8" fmla="*/ 155 w 312"/>
                  <a:gd name="T9" fmla="*/ 0 h 312"/>
                  <a:gd name="T10" fmla="*/ 223 w 312"/>
                  <a:gd name="T11" fmla="*/ 15 h 312"/>
                </a:gdLst>
                <a:ahLst/>
                <a:cxnLst>
                  <a:cxn ang="0">
                    <a:pos x="T0" y="T1"/>
                  </a:cxn>
                  <a:cxn ang="0">
                    <a:pos x="T2" y="T3"/>
                  </a:cxn>
                  <a:cxn ang="0">
                    <a:pos x="T4" y="T5"/>
                  </a:cxn>
                  <a:cxn ang="0">
                    <a:pos x="T6" y="T7"/>
                  </a:cxn>
                  <a:cxn ang="0">
                    <a:pos x="T8" y="T9"/>
                  </a:cxn>
                  <a:cxn ang="0">
                    <a:pos x="T10" y="T11"/>
                  </a:cxn>
                </a:cxnLst>
                <a:rect l="0" t="0" r="r" b="b"/>
                <a:pathLst>
                  <a:path w="312" h="312">
                    <a:moveTo>
                      <a:pt x="308" y="121"/>
                    </a:moveTo>
                    <a:cubicBezTo>
                      <a:pt x="310" y="132"/>
                      <a:pt x="312" y="144"/>
                      <a:pt x="312" y="155"/>
                    </a:cubicBezTo>
                    <a:cubicBezTo>
                      <a:pt x="312" y="242"/>
                      <a:pt x="242" y="312"/>
                      <a:pt x="156" y="312"/>
                    </a:cubicBezTo>
                    <a:cubicBezTo>
                      <a:pt x="70" y="312"/>
                      <a:pt x="0" y="242"/>
                      <a:pt x="0" y="156"/>
                    </a:cubicBezTo>
                    <a:cubicBezTo>
                      <a:pt x="0" y="70"/>
                      <a:pt x="69" y="0"/>
                      <a:pt x="155" y="0"/>
                    </a:cubicBezTo>
                    <a:cubicBezTo>
                      <a:pt x="180" y="0"/>
                      <a:pt x="203" y="5"/>
                      <a:pt x="223" y="15"/>
                    </a:cubicBezTo>
                  </a:path>
                </a:pathLst>
              </a:custGeom>
              <a:noFill/>
              <a:ln w="28575" cap="rnd">
                <a:solidFill>
                  <a:schemeClr val="accent2">
                    <a:lumMod val="50000"/>
                  </a:schemeClr>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1" name="Freeform 1301"/>
              <p:cNvSpPr/>
              <p:nvPr/>
            </p:nvSpPr>
            <p:spPr bwMode="auto">
              <a:xfrm>
                <a:off x="7977188" y="2224088"/>
                <a:ext cx="1439863" cy="746125"/>
              </a:xfrm>
              <a:custGeom>
                <a:avLst/>
                <a:gdLst>
                  <a:gd name="T0" fmla="*/ 353 w 383"/>
                  <a:gd name="T1" fmla="*/ 96 h 199"/>
                  <a:gd name="T2" fmla="*/ 377 w 383"/>
                  <a:gd name="T3" fmla="*/ 154 h 199"/>
                  <a:gd name="T4" fmla="*/ 171 w 383"/>
                  <a:gd name="T5" fmla="*/ 165 h 199"/>
                  <a:gd name="T6" fmla="*/ 13 w 383"/>
                  <a:gd name="T7" fmla="*/ 32 h 199"/>
                  <a:gd name="T8" fmla="*/ 73 w 383"/>
                  <a:gd name="T9" fmla="*/ 0 h 199"/>
                </a:gdLst>
                <a:ahLst/>
                <a:cxnLst>
                  <a:cxn ang="0">
                    <a:pos x="T0" y="T1"/>
                  </a:cxn>
                  <a:cxn ang="0">
                    <a:pos x="T2" y="T3"/>
                  </a:cxn>
                  <a:cxn ang="0">
                    <a:pos x="T4" y="T5"/>
                  </a:cxn>
                  <a:cxn ang="0">
                    <a:pos x="T6" y="T7"/>
                  </a:cxn>
                  <a:cxn ang="0">
                    <a:pos x="T8" y="T9"/>
                  </a:cxn>
                </a:cxnLst>
                <a:rect l="0" t="0" r="r" b="b"/>
                <a:pathLst>
                  <a:path w="383" h="199">
                    <a:moveTo>
                      <a:pt x="353" y="96"/>
                    </a:moveTo>
                    <a:cubicBezTo>
                      <a:pt x="373" y="117"/>
                      <a:pt x="383" y="137"/>
                      <a:pt x="377" y="154"/>
                    </a:cubicBezTo>
                    <a:cubicBezTo>
                      <a:pt x="364" y="194"/>
                      <a:pt x="271" y="199"/>
                      <a:pt x="171" y="165"/>
                    </a:cubicBezTo>
                    <a:cubicBezTo>
                      <a:pt x="70" y="131"/>
                      <a:pt x="0" y="72"/>
                      <a:pt x="13" y="32"/>
                    </a:cubicBezTo>
                    <a:cubicBezTo>
                      <a:pt x="19" y="14"/>
                      <a:pt x="41" y="3"/>
                      <a:pt x="73" y="0"/>
                    </a:cubicBezTo>
                  </a:path>
                </a:pathLst>
              </a:custGeom>
              <a:noFill/>
              <a:ln w="28575" cap="rnd">
                <a:solidFill>
                  <a:schemeClr val="accent2">
                    <a:lumMod val="50000"/>
                  </a:schemeClr>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2" name="Freeform 1302"/>
              <p:cNvSpPr/>
              <p:nvPr/>
            </p:nvSpPr>
            <p:spPr bwMode="auto">
              <a:xfrm>
                <a:off x="8507413" y="2625726"/>
                <a:ext cx="52388" cy="22225"/>
              </a:xfrm>
              <a:custGeom>
                <a:avLst/>
                <a:gdLst>
                  <a:gd name="T0" fmla="*/ 14 w 14"/>
                  <a:gd name="T1" fmla="*/ 6 h 6"/>
                  <a:gd name="T2" fmla="*/ 0 w 14"/>
                  <a:gd name="T3" fmla="*/ 0 h 6"/>
                </a:gdLst>
                <a:ahLst/>
                <a:cxnLst>
                  <a:cxn ang="0">
                    <a:pos x="T0" y="T1"/>
                  </a:cxn>
                  <a:cxn ang="0">
                    <a:pos x="T2" y="T3"/>
                  </a:cxn>
                </a:cxnLst>
                <a:rect l="0" t="0" r="r" b="b"/>
                <a:pathLst>
                  <a:path w="14" h="6">
                    <a:moveTo>
                      <a:pt x="14" y="6"/>
                    </a:moveTo>
                    <a:cubicBezTo>
                      <a:pt x="9" y="4"/>
                      <a:pt x="5" y="2"/>
                      <a:pt x="0" y="0"/>
                    </a:cubicBezTo>
                  </a:path>
                </a:pathLst>
              </a:custGeom>
              <a:noFill/>
              <a:ln w="28575" cap="rnd">
                <a:solidFill>
                  <a:schemeClr val="accent2">
                    <a:lumMod val="50000"/>
                  </a:schemeClr>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3" name="Freeform 1303"/>
              <p:cNvSpPr/>
              <p:nvPr/>
            </p:nvSpPr>
            <p:spPr bwMode="auto">
              <a:xfrm>
                <a:off x="8680451" y="2692401"/>
                <a:ext cx="481013" cy="87313"/>
              </a:xfrm>
              <a:custGeom>
                <a:avLst/>
                <a:gdLst>
                  <a:gd name="T0" fmla="*/ 128 w 128"/>
                  <a:gd name="T1" fmla="*/ 22 h 23"/>
                  <a:gd name="T2" fmla="*/ 0 w 128"/>
                  <a:gd name="T3" fmla="*/ 0 h 23"/>
                </a:gdLst>
                <a:ahLst/>
                <a:cxnLst>
                  <a:cxn ang="0">
                    <a:pos x="T0" y="T1"/>
                  </a:cxn>
                  <a:cxn ang="0">
                    <a:pos x="T2" y="T3"/>
                  </a:cxn>
                </a:cxnLst>
                <a:rect l="0" t="0" r="r" b="b"/>
                <a:pathLst>
                  <a:path w="128" h="23">
                    <a:moveTo>
                      <a:pt x="128" y="22"/>
                    </a:moveTo>
                    <a:cubicBezTo>
                      <a:pt x="92" y="23"/>
                      <a:pt x="47" y="16"/>
                      <a:pt x="0" y="0"/>
                    </a:cubicBezTo>
                  </a:path>
                </a:pathLst>
              </a:custGeom>
              <a:noFill/>
              <a:ln w="28575" cap="rnd">
                <a:solidFill>
                  <a:schemeClr val="accent2">
                    <a:lumMod val="50000"/>
                  </a:schemeClr>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4" name="Freeform 1304"/>
              <p:cNvSpPr/>
              <p:nvPr/>
            </p:nvSpPr>
            <p:spPr bwMode="auto">
              <a:xfrm>
                <a:off x="9109076" y="1874838"/>
                <a:ext cx="269875" cy="536575"/>
              </a:xfrm>
              <a:custGeom>
                <a:avLst/>
                <a:gdLst>
                  <a:gd name="T0" fmla="*/ 0 w 72"/>
                  <a:gd name="T1" fmla="*/ 0 h 143"/>
                  <a:gd name="T2" fmla="*/ 72 w 72"/>
                  <a:gd name="T3" fmla="*/ 72 h 143"/>
                  <a:gd name="T4" fmla="*/ 41 w 72"/>
                  <a:gd name="T5" fmla="*/ 131 h 143"/>
                  <a:gd name="T6" fmla="*/ 7 w 72"/>
                  <a:gd name="T7" fmla="*/ 143 h 143"/>
                </a:gdLst>
                <a:ahLst/>
                <a:cxnLst>
                  <a:cxn ang="0">
                    <a:pos x="T0" y="T1"/>
                  </a:cxn>
                  <a:cxn ang="0">
                    <a:pos x="T2" y="T3"/>
                  </a:cxn>
                  <a:cxn ang="0">
                    <a:pos x="T4" y="T5"/>
                  </a:cxn>
                  <a:cxn ang="0">
                    <a:pos x="T6" y="T7"/>
                  </a:cxn>
                </a:cxnLst>
                <a:rect l="0" t="0" r="r" b="b"/>
                <a:pathLst>
                  <a:path w="72" h="143">
                    <a:moveTo>
                      <a:pt x="0" y="0"/>
                    </a:moveTo>
                    <a:cubicBezTo>
                      <a:pt x="39" y="0"/>
                      <a:pt x="72" y="32"/>
                      <a:pt x="72" y="72"/>
                    </a:cubicBezTo>
                    <a:cubicBezTo>
                      <a:pt x="72" y="96"/>
                      <a:pt x="60" y="118"/>
                      <a:pt x="41" y="131"/>
                    </a:cubicBezTo>
                    <a:cubicBezTo>
                      <a:pt x="31" y="138"/>
                      <a:pt x="20" y="142"/>
                      <a:pt x="7" y="143"/>
                    </a:cubicBezTo>
                  </a:path>
                </a:pathLst>
              </a:custGeom>
              <a:noFill/>
              <a:ln w="28575" cap="rnd">
                <a:solidFill>
                  <a:schemeClr val="accent2">
                    <a:lumMod val="50000"/>
                  </a:schemeClr>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5" name="Freeform 1305"/>
              <p:cNvSpPr/>
              <p:nvPr/>
            </p:nvSpPr>
            <p:spPr bwMode="auto">
              <a:xfrm>
                <a:off x="8996363" y="2389188"/>
                <a:ext cx="41275" cy="14288"/>
              </a:xfrm>
              <a:custGeom>
                <a:avLst/>
                <a:gdLst>
                  <a:gd name="T0" fmla="*/ 11 w 11"/>
                  <a:gd name="T1" fmla="*/ 4 h 4"/>
                  <a:gd name="T2" fmla="*/ 0 w 11"/>
                  <a:gd name="T3" fmla="*/ 0 h 4"/>
                </a:gdLst>
                <a:ahLst/>
                <a:cxnLst>
                  <a:cxn ang="0">
                    <a:pos x="T0" y="T1"/>
                  </a:cxn>
                  <a:cxn ang="0">
                    <a:pos x="T2" y="T3"/>
                  </a:cxn>
                </a:cxnLst>
                <a:rect l="0" t="0" r="r" b="b"/>
                <a:pathLst>
                  <a:path w="11" h="4">
                    <a:moveTo>
                      <a:pt x="11" y="4"/>
                    </a:moveTo>
                    <a:cubicBezTo>
                      <a:pt x="7" y="3"/>
                      <a:pt x="3" y="2"/>
                      <a:pt x="0" y="0"/>
                    </a:cubicBezTo>
                  </a:path>
                </a:pathLst>
              </a:custGeom>
              <a:noFill/>
              <a:ln w="28575" cap="rnd">
                <a:solidFill>
                  <a:schemeClr val="accent2">
                    <a:lumMod val="50000"/>
                  </a:schemeClr>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grpSp>
        <p:sp>
          <p:nvSpPr>
            <p:cNvPr id="16" name="文本框 15"/>
            <p:cNvSpPr txBox="1"/>
            <p:nvPr/>
          </p:nvSpPr>
          <p:spPr>
            <a:xfrm>
              <a:off x="935810" y="329254"/>
              <a:ext cx="7926783" cy="1076325"/>
            </a:xfrm>
            <a:prstGeom prst="rect">
              <a:avLst/>
            </a:prstGeom>
            <a:noFill/>
          </p:spPr>
          <p:txBody>
            <a:bodyPr wrap="square" rtlCol="0">
              <a:noAutofit/>
            </a:bodyPr>
            <a:lstStyle/>
            <a:p>
              <a:r>
                <a:rPr lang="en-US" altLang="zh-SG" sz="3200" b="1" dirty="0">
                  <a:solidFill>
                    <a:srgbClr val="5F2C09"/>
                  </a:solidFill>
                  <a:latin typeface="Times New Roman" panose="02020603050405020304" pitchFamily="18" charset="0"/>
                  <a:cs typeface="Times New Roman" panose="02020603050405020304" pitchFamily="18" charset="0"/>
                </a:rPr>
                <a:t>Part1: </a:t>
              </a:r>
              <a:r>
                <a:rPr lang="en-US" altLang="zh-CN" sz="3200" b="1" dirty="0">
                  <a:solidFill>
                    <a:srgbClr val="5F2C09"/>
                  </a:solidFill>
                  <a:latin typeface="Times New Roman" panose="02020603050405020304" pitchFamily="18" charset="0"/>
                  <a:cs typeface="Times New Roman" panose="02020603050405020304" pitchFamily="18" charset="0"/>
                </a:rPr>
                <a:t>View, Download, Upload and Delete</a:t>
              </a:r>
              <a:endParaRPr lang="en-US" altLang="zh-SG" sz="3200" b="1" dirty="0">
                <a:solidFill>
                  <a:srgbClr val="5F2C09"/>
                </a:solidFill>
                <a:latin typeface="Times New Roman" panose="02020603050405020304" pitchFamily="18" charset="0"/>
                <a:cs typeface="Times New Roman" panose="02020603050405020304" pitchFamily="18" charset="0"/>
              </a:endParaRPr>
            </a:p>
          </p:txBody>
        </p:sp>
      </p:grpSp>
      <p:sp>
        <p:nvSpPr>
          <p:cNvPr id="17" name="文本框 16"/>
          <p:cNvSpPr txBox="1"/>
          <p:nvPr userDrawn="1"/>
        </p:nvSpPr>
        <p:spPr>
          <a:xfrm>
            <a:off x="758560" y="1312044"/>
            <a:ext cx="10508625" cy="4789558"/>
          </a:xfrm>
          <a:prstGeom prst="rect">
            <a:avLst/>
          </a:prstGeom>
        </p:spPr>
        <p:txBody>
          <a:bodyPr wrap="square" rtlCol="0">
            <a:noAutofit/>
          </a:bodyPr>
          <a:p>
            <a:r>
              <a:rPr lang="en-US" altLang="zh-CN" sz="2800" b="1"/>
              <a:t>Delete:</a:t>
            </a:r>
            <a:endParaRPr lang="en-US" altLang="zh-CN" sz="2800" b="1"/>
          </a:p>
          <a:p>
            <a:endParaRPr lang="en-US" altLang="zh-CN" sz="6000">
              <a:solidFill>
                <a:srgbClr val="000000"/>
              </a:solidFill>
              <a:latin typeface="Calibri" panose="020F0502020204030204" charset="0"/>
              <a:ea typeface="Calibri" panose="020F0502020204030204" charset="0"/>
              <a:cs typeface="Calibri" panose="020F0502020204030204" charset="0"/>
            </a:endParaRPr>
          </a:p>
        </p:txBody>
      </p:sp>
      <p:sp>
        <p:nvSpPr>
          <p:cNvPr id="18" name="文本框 17"/>
          <p:cNvSpPr txBox="1"/>
          <p:nvPr userDrawn="1"/>
        </p:nvSpPr>
        <p:spPr>
          <a:xfrm>
            <a:off x="2380285" y="1844029"/>
            <a:ext cx="2356154" cy="457775"/>
          </a:xfrm>
          <a:prstGeom prst="rect">
            <a:avLst/>
          </a:prstGeom>
        </p:spPr>
        <p:txBody>
          <a:bodyPr wrap="square" rtlCol="0">
            <a:noAutofit/>
          </a:bodyPr>
          <a:p>
            <a:r>
              <a:rPr lang="en-US" altLang="zh-CN" sz="2400" b="1"/>
              <a:t>request</a:t>
            </a:r>
            <a:endParaRPr lang="zh-CN" altLang="en-US" sz="2400" b="1"/>
          </a:p>
        </p:txBody>
      </p:sp>
      <p:sp>
        <p:nvSpPr>
          <p:cNvPr id="19" name="文本框 18"/>
          <p:cNvSpPr txBox="1"/>
          <p:nvPr userDrawn="1"/>
        </p:nvSpPr>
        <p:spPr>
          <a:xfrm>
            <a:off x="8119306" y="1844029"/>
            <a:ext cx="2356154" cy="457775"/>
          </a:xfrm>
          <a:prstGeom prst="rect">
            <a:avLst/>
          </a:prstGeom>
        </p:spPr>
        <p:txBody>
          <a:bodyPr wrap="square" rtlCol="0">
            <a:noAutofit/>
          </a:bodyPr>
          <a:p>
            <a:r>
              <a:rPr lang="en-US" altLang="zh-CN" sz="2400" b="1"/>
              <a:t>response</a:t>
            </a:r>
            <a:endParaRPr lang="zh-CN" altLang="en-US" sz="2400" b="1"/>
          </a:p>
        </p:txBody>
      </p:sp>
      <p:pic>
        <p:nvPicPr>
          <p:cNvPr id="2" name="图片 1" descr="upload_post_object_v2_2543953694"/>
          <p:cNvPicPr>
            <a:picLocks noChangeAspect="1"/>
          </p:cNvPicPr>
          <p:nvPr/>
        </p:nvPicPr>
        <p:blipFill>
          <a:blip r:embed="rId2"/>
          <a:stretch>
            <a:fillRect/>
          </a:stretch>
        </p:blipFill>
        <p:spPr>
          <a:xfrm>
            <a:off x="612775" y="2567940"/>
            <a:ext cx="5134610" cy="2277110"/>
          </a:xfrm>
          <a:prstGeom prst="rect">
            <a:avLst/>
          </a:prstGeom>
        </p:spPr>
      </p:pic>
      <p:pic>
        <p:nvPicPr>
          <p:cNvPr id="5" name="图片 4"/>
          <p:cNvPicPr>
            <a:picLocks noChangeAspect="1"/>
          </p:cNvPicPr>
          <p:nvPr/>
        </p:nvPicPr>
        <p:blipFill>
          <a:blip r:embed="rId3"/>
          <a:stretch>
            <a:fillRect/>
          </a:stretch>
        </p:blipFill>
        <p:spPr>
          <a:xfrm>
            <a:off x="6251575" y="2611120"/>
            <a:ext cx="5327650" cy="2446020"/>
          </a:xfrm>
          <a:prstGeom prst="rect">
            <a:avLst/>
          </a:prstGeom>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1">
            <a:extLst>
              <a:ext uri="{28A0092B-C50C-407E-A947-70E740481C1C}">
                <a14:useLocalDpi xmlns:a14="http://schemas.microsoft.com/office/drawing/2010/main" val="0"/>
              </a:ext>
            </a:extLst>
          </a:blip>
          <a:srcRect l="24300" t="40306" r="23627" b="40661"/>
          <a:stretch>
            <a:fillRect/>
          </a:stretch>
        </p:blipFill>
        <p:spPr>
          <a:xfrm>
            <a:off x="9367365" y="272202"/>
            <a:ext cx="2484934" cy="641827"/>
          </a:xfrm>
          <a:prstGeom prst="rect">
            <a:avLst/>
          </a:prstGeom>
        </p:spPr>
      </p:pic>
      <p:grpSp>
        <p:nvGrpSpPr>
          <p:cNvPr id="4" name="组合 3"/>
          <p:cNvGrpSpPr/>
          <p:nvPr/>
        </p:nvGrpSpPr>
        <p:grpSpPr>
          <a:xfrm>
            <a:off x="434903" y="329254"/>
            <a:ext cx="8207178" cy="1076325"/>
            <a:chOff x="434903" y="329254"/>
            <a:chExt cx="8207178" cy="1076325"/>
          </a:xfrm>
        </p:grpSpPr>
        <p:grpSp>
          <p:nvGrpSpPr>
            <p:cNvPr id="7" name="组合 6"/>
            <p:cNvGrpSpPr/>
            <p:nvPr/>
          </p:nvGrpSpPr>
          <p:grpSpPr>
            <a:xfrm>
              <a:off x="434903" y="418808"/>
              <a:ext cx="482808" cy="432771"/>
              <a:chOff x="7977188" y="1874838"/>
              <a:chExt cx="1439863" cy="1290638"/>
            </a:xfrm>
          </p:grpSpPr>
          <p:sp>
            <p:nvSpPr>
              <p:cNvPr id="8" name="Oval 1298"/>
              <p:cNvSpPr>
                <a:spLocks noChangeArrowheads="1"/>
              </p:cNvSpPr>
              <p:nvPr/>
            </p:nvSpPr>
            <p:spPr bwMode="auto">
              <a:xfrm>
                <a:off x="8124826" y="2001838"/>
                <a:ext cx="119063" cy="120650"/>
              </a:xfrm>
              <a:prstGeom prst="ellipse">
                <a:avLst/>
              </a:prstGeom>
              <a:noFill/>
              <a:ln w="28575" cap="rnd">
                <a:solidFill>
                  <a:schemeClr val="accent2">
                    <a:lumMod val="50000"/>
                  </a:schemeClr>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9" name="Freeform 1299"/>
              <p:cNvSpPr/>
              <p:nvPr/>
            </p:nvSpPr>
            <p:spPr bwMode="auto">
              <a:xfrm>
                <a:off x="8942388" y="1979613"/>
                <a:ext cx="331788" cy="330200"/>
              </a:xfrm>
              <a:custGeom>
                <a:avLst/>
                <a:gdLst>
                  <a:gd name="T0" fmla="*/ 44 w 88"/>
                  <a:gd name="T1" fmla="*/ 0 h 88"/>
                  <a:gd name="T2" fmla="*/ 88 w 88"/>
                  <a:gd name="T3" fmla="*/ 44 h 88"/>
                  <a:gd name="T4" fmla="*/ 44 w 88"/>
                  <a:gd name="T5" fmla="*/ 88 h 88"/>
                  <a:gd name="T6" fmla="*/ 0 w 88"/>
                  <a:gd name="T7" fmla="*/ 44 h 88"/>
                  <a:gd name="T8" fmla="*/ 44 w 88"/>
                  <a:gd name="T9" fmla="*/ 0 h 88"/>
                </a:gdLst>
                <a:ahLst/>
                <a:cxnLst>
                  <a:cxn ang="0">
                    <a:pos x="T0" y="T1"/>
                  </a:cxn>
                  <a:cxn ang="0">
                    <a:pos x="T2" y="T3"/>
                  </a:cxn>
                  <a:cxn ang="0">
                    <a:pos x="T4" y="T5"/>
                  </a:cxn>
                  <a:cxn ang="0">
                    <a:pos x="T6" y="T7"/>
                  </a:cxn>
                  <a:cxn ang="0">
                    <a:pos x="T8" y="T9"/>
                  </a:cxn>
                </a:cxnLst>
                <a:rect l="0" t="0" r="r" b="b"/>
                <a:pathLst>
                  <a:path w="88" h="88">
                    <a:moveTo>
                      <a:pt x="44" y="0"/>
                    </a:moveTo>
                    <a:cubicBezTo>
                      <a:pt x="68" y="0"/>
                      <a:pt x="88" y="19"/>
                      <a:pt x="88" y="44"/>
                    </a:cubicBezTo>
                    <a:cubicBezTo>
                      <a:pt x="88" y="68"/>
                      <a:pt x="68" y="88"/>
                      <a:pt x="44" y="88"/>
                    </a:cubicBezTo>
                    <a:cubicBezTo>
                      <a:pt x="20" y="88"/>
                      <a:pt x="0" y="68"/>
                      <a:pt x="0" y="44"/>
                    </a:cubicBezTo>
                    <a:cubicBezTo>
                      <a:pt x="0" y="20"/>
                      <a:pt x="19" y="0"/>
                      <a:pt x="44" y="0"/>
                    </a:cubicBezTo>
                    <a:close/>
                  </a:path>
                </a:pathLst>
              </a:custGeom>
              <a:noFill/>
              <a:ln w="28575" cap="rnd">
                <a:solidFill>
                  <a:schemeClr val="accent2">
                    <a:lumMod val="50000"/>
                  </a:schemeClr>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Freeform 1300"/>
              <p:cNvSpPr/>
              <p:nvPr/>
            </p:nvSpPr>
            <p:spPr bwMode="auto">
              <a:xfrm>
                <a:off x="8131176" y="1993901"/>
                <a:ext cx="1173163" cy="1171575"/>
              </a:xfrm>
              <a:custGeom>
                <a:avLst/>
                <a:gdLst>
                  <a:gd name="T0" fmla="*/ 308 w 312"/>
                  <a:gd name="T1" fmla="*/ 121 h 312"/>
                  <a:gd name="T2" fmla="*/ 312 w 312"/>
                  <a:gd name="T3" fmla="*/ 155 h 312"/>
                  <a:gd name="T4" fmla="*/ 156 w 312"/>
                  <a:gd name="T5" fmla="*/ 312 h 312"/>
                  <a:gd name="T6" fmla="*/ 0 w 312"/>
                  <a:gd name="T7" fmla="*/ 156 h 312"/>
                  <a:gd name="T8" fmla="*/ 155 w 312"/>
                  <a:gd name="T9" fmla="*/ 0 h 312"/>
                  <a:gd name="T10" fmla="*/ 223 w 312"/>
                  <a:gd name="T11" fmla="*/ 15 h 312"/>
                </a:gdLst>
                <a:ahLst/>
                <a:cxnLst>
                  <a:cxn ang="0">
                    <a:pos x="T0" y="T1"/>
                  </a:cxn>
                  <a:cxn ang="0">
                    <a:pos x="T2" y="T3"/>
                  </a:cxn>
                  <a:cxn ang="0">
                    <a:pos x="T4" y="T5"/>
                  </a:cxn>
                  <a:cxn ang="0">
                    <a:pos x="T6" y="T7"/>
                  </a:cxn>
                  <a:cxn ang="0">
                    <a:pos x="T8" y="T9"/>
                  </a:cxn>
                  <a:cxn ang="0">
                    <a:pos x="T10" y="T11"/>
                  </a:cxn>
                </a:cxnLst>
                <a:rect l="0" t="0" r="r" b="b"/>
                <a:pathLst>
                  <a:path w="312" h="312">
                    <a:moveTo>
                      <a:pt x="308" y="121"/>
                    </a:moveTo>
                    <a:cubicBezTo>
                      <a:pt x="310" y="132"/>
                      <a:pt x="312" y="144"/>
                      <a:pt x="312" y="155"/>
                    </a:cubicBezTo>
                    <a:cubicBezTo>
                      <a:pt x="312" y="242"/>
                      <a:pt x="242" y="312"/>
                      <a:pt x="156" y="312"/>
                    </a:cubicBezTo>
                    <a:cubicBezTo>
                      <a:pt x="70" y="312"/>
                      <a:pt x="0" y="242"/>
                      <a:pt x="0" y="156"/>
                    </a:cubicBezTo>
                    <a:cubicBezTo>
                      <a:pt x="0" y="70"/>
                      <a:pt x="69" y="0"/>
                      <a:pt x="155" y="0"/>
                    </a:cubicBezTo>
                    <a:cubicBezTo>
                      <a:pt x="180" y="0"/>
                      <a:pt x="203" y="5"/>
                      <a:pt x="223" y="15"/>
                    </a:cubicBezTo>
                  </a:path>
                </a:pathLst>
              </a:custGeom>
              <a:noFill/>
              <a:ln w="28575" cap="rnd">
                <a:solidFill>
                  <a:schemeClr val="accent2">
                    <a:lumMod val="50000"/>
                  </a:schemeClr>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1" name="Freeform 1301"/>
              <p:cNvSpPr/>
              <p:nvPr/>
            </p:nvSpPr>
            <p:spPr bwMode="auto">
              <a:xfrm>
                <a:off x="7977188" y="2224088"/>
                <a:ext cx="1439863" cy="746125"/>
              </a:xfrm>
              <a:custGeom>
                <a:avLst/>
                <a:gdLst>
                  <a:gd name="T0" fmla="*/ 353 w 383"/>
                  <a:gd name="T1" fmla="*/ 96 h 199"/>
                  <a:gd name="T2" fmla="*/ 377 w 383"/>
                  <a:gd name="T3" fmla="*/ 154 h 199"/>
                  <a:gd name="T4" fmla="*/ 171 w 383"/>
                  <a:gd name="T5" fmla="*/ 165 h 199"/>
                  <a:gd name="T6" fmla="*/ 13 w 383"/>
                  <a:gd name="T7" fmla="*/ 32 h 199"/>
                  <a:gd name="T8" fmla="*/ 73 w 383"/>
                  <a:gd name="T9" fmla="*/ 0 h 199"/>
                </a:gdLst>
                <a:ahLst/>
                <a:cxnLst>
                  <a:cxn ang="0">
                    <a:pos x="T0" y="T1"/>
                  </a:cxn>
                  <a:cxn ang="0">
                    <a:pos x="T2" y="T3"/>
                  </a:cxn>
                  <a:cxn ang="0">
                    <a:pos x="T4" y="T5"/>
                  </a:cxn>
                  <a:cxn ang="0">
                    <a:pos x="T6" y="T7"/>
                  </a:cxn>
                  <a:cxn ang="0">
                    <a:pos x="T8" y="T9"/>
                  </a:cxn>
                </a:cxnLst>
                <a:rect l="0" t="0" r="r" b="b"/>
                <a:pathLst>
                  <a:path w="383" h="199">
                    <a:moveTo>
                      <a:pt x="353" y="96"/>
                    </a:moveTo>
                    <a:cubicBezTo>
                      <a:pt x="373" y="117"/>
                      <a:pt x="383" y="137"/>
                      <a:pt x="377" y="154"/>
                    </a:cubicBezTo>
                    <a:cubicBezTo>
                      <a:pt x="364" y="194"/>
                      <a:pt x="271" y="199"/>
                      <a:pt x="171" y="165"/>
                    </a:cubicBezTo>
                    <a:cubicBezTo>
                      <a:pt x="70" y="131"/>
                      <a:pt x="0" y="72"/>
                      <a:pt x="13" y="32"/>
                    </a:cubicBezTo>
                    <a:cubicBezTo>
                      <a:pt x="19" y="14"/>
                      <a:pt x="41" y="3"/>
                      <a:pt x="73" y="0"/>
                    </a:cubicBezTo>
                  </a:path>
                </a:pathLst>
              </a:custGeom>
              <a:noFill/>
              <a:ln w="28575" cap="rnd">
                <a:solidFill>
                  <a:schemeClr val="accent2">
                    <a:lumMod val="50000"/>
                  </a:schemeClr>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2" name="Freeform 1302"/>
              <p:cNvSpPr/>
              <p:nvPr/>
            </p:nvSpPr>
            <p:spPr bwMode="auto">
              <a:xfrm>
                <a:off x="8507413" y="2625726"/>
                <a:ext cx="52388" cy="22225"/>
              </a:xfrm>
              <a:custGeom>
                <a:avLst/>
                <a:gdLst>
                  <a:gd name="T0" fmla="*/ 14 w 14"/>
                  <a:gd name="T1" fmla="*/ 6 h 6"/>
                  <a:gd name="T2" fmla="*/ 0 w 14"/>
                  <a:gd name="T3" fmla="*/ 0 h 6"/>
                </a:gdLst>
                <a:ahLst/>
                <a:cxnLst>
                  <a:cxn ang="0">
                    <a:pos x="T0" y="T1"/>
                  </a:cxn>
                  <a:cxn ang="0">
                    <a:pos x="T2" y="T3"/>
                  </a:cxn>
                </a:cxnLst>
                <a:rect l="0" t="0" r="r" b="b"/>
                <a:pathLst>
                  <a:path w="14" h="6">
                    <a:moveTo>
                      <a:pt x="14" y="6"/>
                    </a:moveTo>
                    <a:cubicBezTo>
                      <a:pt x="9" y="4"/>
                      <a:pt x="5" y="2"/>
                      <a:pt x="0" y="0"/>
                    </a:cubicBezTo>
                  </a:path>
                </a:pathLst>
              </a:custGeom>
              <a:noFill/>
              <a:ln w="28575" cap="rnd">
                <a:solidFill>
                  <a:schemeClr val="accent2">
                    <a:lumMod val="50000"/>
                  </a:schemeClr>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3" name="Freeform 1303"/>
              <p:cNvSpPr/>
              <p:nvPr/>
            </p:nvSpPr>
            <p:spPr bwMode="auto">
              <a:xfrm>
                <a:off x="8680451" y="2692401"/>
                <a:ext cx="481013" cy="87313"/>
              </a:xfrm>
              <a:custGeom>
                <a:avLst/>
                <a:gdLst>
                  <a:gd name="T0" fmla="*/ 128 w 128"/>
                  <a:gd name="T1" fmla="*/ 22 h 23"/>
                  <a:gd name="T2" fmla="*/ 0 w 128"/>
                  <a:gd name="T3" fmla="*/ 0 h 23"/>
                </a:gdLst>
                <a:ahLst/>
                <a:cxnLst>
                  <a:cxn ang="0">
                    <a:pos x="T0" y="T1"/>
                  </a:cxn>
                  <a:cxn ang="0">
                    <a:pos x="T2" y="T3"/>
                  </a:cxn>
                </a:cxnLst>
                <a:rect l="0" t="0" r="r" b="b"/>
                <a:pathLst>
                  <a:path w="128" h="23">
                    <a:moveTo>
                      <a:pt x="128" y="22"/>
                    </a:moveTo>
                    <a:cubicBezTo>
                      <a:pt x="92" y="23"/>
                      <a:pt x="47" y="16"/>
                      <a:pt x="0" y="0"/>
                    </a:cubicBezTo>
                  </a:path>
                </a:pathLst>
              </a:custGeom>
              <a:noFill/>
              <a:ln w="28575" cap="rnd">
                <a:solidFill>
                  <a:schemeClr val="accent2">
                    <a:lumMod val="50000"/>
                  </a:schemeClr>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4" name="Freeform 1304"/>
              <p:cNvSpPr/>
              <p:nvPr/>
            </p:nvSpPr>
            <p:spPr bwMode="auto">
              <a:xfrm>
                <a:off x="9109076" y="1874838"/>
                <a:ext cx="269875" cy="536575"/>
              </a:xfrm>
              <a:custGeom>
                <a:avLst/>
                <a:gdLst>
                  <a:gd name="T0" fmla="*/ 0 w 72"/>
                  <a:gd name="T1" fmla="*/ 0 h 143"/>
                  <a:gd name="T2" fmla="*/ 72 w 72"/>
                  <a:gd name="T3" fmla="*/ 72 h 143"/>
                  <a:gd name="T4" fmla="*/ 41 w 72"/>
                  <a:gd name="T5" fmla="*/ 131 h 143"/>
                  <a:gd name="T6" fmla="*/ 7 w 72"/>
                  <a:gd name="T7" fmla="*/ 143 h 143"/>
                </a:gdLst>
                <a:ahLst/>
                <a:cxnLst>
                  <a:cxn ang="0">
                    <a:pos x="T0" y="T1"/>
                  </a:cxn>
                  <a:cxn ang="0">
                    <a:pos x="T2" y="T3"/>
                  </a:cxn>
                  <a:cxn ang="0">
                    <a:pos x="T4" y="T5"/>
                  </a:cxn>
                  <a:cxn ang="0">
                    <a:pos x="T6" y="T7"/>
                  </a:cxn>
                </a:cxnLst>
                <a:rect l="0" t="0" r="r" b="b"/>
                <a:pathLst>
                  <a:path w="72" h="143">
                    <a:moveTo>
                      <a:pt x="0" y="0"/>
                    </a:moveTo>
                    <a:cubicBezTo>
                      <a:pt x="39" y="0"/>
                      <a:pt x="72" y="32"/>
                      <a:pt x="72" y="72"/>
                    </a:cubicBezTo>
                    <a:cubicBezTo>
                      <a:pt x="72" y="96"/>
                      <a:pt x="60" y="118"/>
                      <a:pt x="41" y="131"/>
                    </a:cubicBezTo>
                    <a:cubicBezTo>
                      <a:pt x="31" y="138"/>
                      <a:pt x="20" y="142"/>
                      <a:pt x="7" y="143"/>
                    </a:cubicBezTo>
                  </a:path>
                </a:pathLst>
              </a:custGeom>
              <a:noFill/>
              <a:ln w="28575" cap="rnd">
                <a:solidFill>
                  <a:schemeClr val="accent2">
                    <a:lumMod val="50000"/>
                  </a:schemeClr>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5" name="Freeform 1305"/>
              <p:cNvSpPr/>
              <p:nvPr/>
            </p:nvSpPr>
            <p:spPr bwMode="auto">
              <a:xfrm>
                <a:off x="8996363" y="2389188"/>
                <a:ext cx="41275" cy="14288"/>
              </a:xfrm>
              <a:custGeom>
                <a:avLst/>
                <a:gdLst>
                  <a:gd name="T0" fmla="*/ 11 w 11"/>
                  <a:gd name="T1" fmla="*/ 4 h 4"/>
                  <a:gd name="T2" fmla="*/ 0 w 11"/>
                  <a:gd name="T3" fmla="*/ 0 h 4"/>
                </a:gdLst>
                <a:ahLst/>
                <a:cxnLst>
                  <a:cxn ang="0">
                    <a:pos x="T0" y="T1"/>
                  </a:cxn>
                  <a:cxn ang="0">
                    <a:pos x="T2" y="T3"/>
                  </a:cxn>
                </a:cxnLst>
                <a:rect l="0" t="0" r="r" b="b"/>
                <a:pathLst>
                  <a:path w="11" h="4">
                    <a:moveTo>
                      <a:pt x="11" y="4"/>
                    </a:moveTo>
                    <a:cubicBezTo>
                      <a:pt x="7" y="3"/>
                      <a:pt x="3" y="2"/>
                      <a:pt x="0" y="0"/>
                    </a:cubicBezTo>
                  </a:path>
                </a:pathLst>
              </a:custGeom>
              <a:noFill/>
              <a:ln w="28575" cap="rnd">
                <a:solidFill>
                  <a:schemeClr val="accent2">
                    <a:lumMod val="50000"/>
                  </a:schemeClr>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grpSp>
        <p:sp>
          <p:nvSpPr>
            <p:cNvPr id="16" name="文本框 15"/>
            <p:cNvSpPr txBox="1"/>
            <p:nvPr/>
          </p:nvSpPr>
          <p:spPr>
            <a:xfrm>
              <a:off x="935810" y="329254"/>
              <a:ext cx="7706271" cy="1076325"/>
            </a:xfrm>
            <a:prstGeom prst="rect">
              <a:avLst/>
            </a:prstGeom>
            <a:noFill/>
          </p:spPr>
          <p:txBody>
            <a:bodyPr wrap="square" rtlCol="0">
              <a:noAutofit/>
            </a:bodyPr>
            <a:lstStyle/>
            <a:p>
              <a:r>
                <a:rPr lang="en-US" altLang="zh-SG" sz="3200" b="1" dirty="0">
                  <a:solidFill>
                    <a:srgbClr val="5F2C09"/>
                  </a:solidFill>
                  <a:latin typeface="Times New Roman" panose="02020603050405020304" pitchFamily="18" charset="0"/>
                  <a:cs typeface="Times New Roman" panose="02020603050405020304" pitchFamily="18" charset="0"/>
                </a:rPr>
                <a:t>Part1: View, Download, Upload and Delete</a:t>
              </a:r>
              <a:endParaRPr lang="en-US" altLang="zh-SG" sz="3200" b="1" dirty="0">
                <a:solidFill>
                  <a:srgbClr val="5F2C09"/>
                </a:solidFill>
                <a:latin typeface="Times New Roman" panose="02020603050405020304" pitchFamily="18" charset="0"/>
                <a:cs typeface="Times New Roman" panose="02020603050405020304" pitchFamily="18" charset="0"/>
              </a:endParaRPr>
            </a:p>
          </p:txBody>
        </p:sp>
      </p:grpSp>
      <p:sp>
        <p:nvSpPr>
          <p:cNvPr id="17" name="文本框 16"/>
          <p:cNvSpPr txBox="1"/>
          <p:nvPr userDrawn="1"/>
        </p:nvSpPr>
        <p:spPr>
          <a:xfrm>
            <a:off x="758560" y="1312044"/>
            <a:ext cx="10508625" cy="4789558"/>
          </a:xfrm>
          <a:prstGeom prst="rect">
            <a:avLst/>
          </a:prstGeom>
        </p:spPr>
        <p:txBody>
          <a:bodyPr wrap="square" rtlCol="0">
            <a:noAutofit/>
          </a:bodyPr>
          <a:p>
            <a:pPr marL="342900" indent="-342900">
              <a:buChar char="•"/>
            </a:pPr>
            <a:r>
              <a:rPr lang="en-US" sz="2400">
                <a:solidFill>
                  <a:srgbClr val="333333"/>
                </a:solidFill>
                <a:latin typeface="Calibri" panose="020F0502020204030204" charset="0"/>
                <a:ea typeface="Calibri" panose="020F0502020204030204" charset="0"/>
                <a:cs typeface="Calibri" panose="020F0502020204030204" charset="0"/>
              </a:rPr>
              <a:t>If the request URL does not exist in your server, server should return </a:t>
            </a:r>
            <a:r>
              <a:rPr lang="en-US" sz="2400" b="1">
                <a:solidFill>
                  <a:srgbClr val="333333"/>
                </a:solidFill>
                <a:latin typeface="Calibri" panose="020F0502020204030204" charset="0"/>
                <a:ea typeface="Calibri" panose="020F0502020204030204" charset="0"/>
                <a:cs typeface="Calibri" panose="020F0502020204030204" charset="0"/>
              </a:rPr>
              <a:t>404 Not Found</a:t>
            </a:r>
            <a:r>
              <a:rPr lang="en-US" sz="2400">
                <a:solidFill>
                  <a:srgbClr val="333333"/>
                </a:solidFill>
                <a:latin typeface="Calibri" panose="020F0502020204030204" charset="0"/>
                <a:ea typeface="Calibri" panose="020F0502020204030204" charset="0"/>
                <a:cs typeface="Calibri" panose="020F0502020204030204" charset="0"/>
              </a:rPr>
              <a:t>. </a:t>
            </a:r>
            <a:endParaRPr lang="en-US" sz="2400">
              <a:solidFill>
                <a:srgbClr val="333333"/>
              </a:solidFill>
              <a:latin typeface="Calibri" panose="020F0502020204030204" charset="0"/>
              <a:ea typeface="Calibri" panose="020F0502020204030204" charset="0"/>
              <a:cs typeface="Calibri" panose="020F0502020204030204" charset="0"/>
            </a:endParaRPr>
          </a:p>
          <a:p>
            <a:pPr marL="342900" indent="-342900">
              <a:buChar char="•"/>
            </a:pPr>
            <a:r>
              <a:rPr lang="en-US" sz="2400">
                <a:solidFill>
                  <a:srgbClr val="333333"/>
                </a:solidFill>
                <a:latin typeface="Calibri" panose="020F0502020204030204" charset="0"/>
                <a:ea typeface="Calibri" panose="020F0502020204030204" charset="0"/>
                <a:cs typeface="Calibri" panose="020F0502020204030204" charset="0"/>
              </a:rPr>
              <a:t>If the client access the file-getting API with other methods instead of </a:t>
            </a:r>
            <a:r>
              <a:rPr lang="en-US" sz="2400" b="1">
                <a:solidFill>
                  <a:srgbClr val="333333"/>
                </a:solidFill>
                <a:latin typeface="Calibri" panose="020F0502020204030204" charset="0"/>
                <a:ea typeface="Calibri" panose="020F0502020204030204" charset="0"/>
                <a:cs typeface="Calibri" panose="020F0502020204030204" charset="0"/>
              </a:rPr>
              <a:t>GET</a:t>
            </a:r>
            <a:r>
              <a:rPr sz="2400">
                <a:latin typeface="Calibri" panose="020F0502020204030204" charset="0"/>
                <a:ea typeface="Calibri" panose="020F0502020204030204" charset="0"/>
                <a:cs typeface="Calibri" panose="020F0502020204030204" charset="0"/>
              </a:rPr>
              <a:t> </a:t>
            </a:r>
            <a:r>
              <a:rPr lang="en-US" sz="2400">
                <a:solidFill>
                  <a:srgbClr val="333333"/>
                </a:solidFill>
                <a:latin typeface="Calibri" panose="020F0502020204030204" charset="0"/>
                <a:ea typeface="Calibri" panose="020F0502020204030204" charset="0"/>
                <a:cs typeface="Calibri" panose="020F0502020204030204" charset="0"/>
              </a:rPr>
              <a:t>method, the server should return </a:t>
            </a:r>
            <a:r>
              <a:rPr lang="en-US" sz="2400" b="1">
                <a:solidFill>
                  <a:srgbClr val="333333"/>
                </a:solidFill>
                <a:latin typeface="Calibri" panose="020F0502020204030204" charset="0"/>
                <a:ea typeface="Calibri" panose="020F0502020204030204" charset="0"/>
                <a:cs typeface="Calibri" panose="020F0502020204030204" charset="0"/>
              </a:rPr>
              <a:t>405 Method Not Allowed</a:t>
            </a:r>
            <a:r>
              <a:rPr lang="en-US" sz="2400">
                <a:solidFill>
                  <a:srgbClr val="333333"/>
                </a:solidFill>
                <a:latin typeface="Calibri" panose="020F0502020204030204" charset="0"/>
                <a:ea typeface="Calibri" panose="020F0502020204030204" charset="0"/>
                <a:cs typeface="Calibri" panose="020F0502020204030204" charset="0"/>
              </a:rPr>
              <a:t>.</a:t>
            </a:r>
            <a:endParaRPr lang="en-US" altLang="zh-CN" sz="2400">
              <a:solidFill>
                <a:srgbClr val="000000"/>
              </a:solidFill>
              <a:latin typeface="Calibri" panose="020F0502020204030204" charset="0"/>
              <a:ea typeface="Calibri" panose="020F0502020204030204" charset="0"/>
              <a:cs typeface="Calibri" panose="020F0502020204030204" charset="0"/>
            </a:endParaRPr>
          </a:p>
          <a:p>
            <a:pPr marL="342900" indent="-342900">
              <a:buChar char="•"/>
            </a:pPr>
            <a:r>
              <a:rPr lang="en-US" altLang="zh-CN" sz="2400">
                <a:solidFill>
                  <a:srgbClr val="000000"/>
                </a:solidFill>
                <a:latin typeface="Calibri" panose="020F0502020204030204" charset="0"/>
                <a:ea typeface="Calibri" panose="020F0502020204030204" charset="0"/>
                <a:cs typeface="Calibri" panose="020F0502020204030204" charset="0"/>
              </a:rPr>
              <a:t>If the format of the request URL or the required query parameters are invalid, server should return </a:t>
            </a:r>
            <a:r>
              <a:rPr lang="en-US" altLang="zh-CN" sz="2400" b="1">
                <a:solidFill>
                  <a:srgbClr val="000000"/>
                </a:solidFill>
                <a:latin typeface="Calibri" panose="020F0502020204030204" charset="0"/>
                <a:ea typeface="Calibri" panose="020F0502020204030204" charset="0"/>
                <a:cs typeface="Calibri" panose="020F0502020204030204" charset="0"/>
              </a:rPr>
              <a:t>400 Bad Request</a:t>
            </a:r>
            <a:r>
              <a:rPr lang="en-US" altLang="zh-CN" sz="2400">
                <a:solidFill>
                  <a:srgbClr val="000000"/>
                </a:solidFill>
                <a:latin typeface="Calibri" panose="020F0502020204030204" charset="0"/>
                <a:ea typeface="Calibri" panose="020F0502020204030204" charset="0"/>
                <a:cs typeface="Calibri" panose="020F0502020204030204" charset="0"/>
              </a:rPr>
              <a:t>. </a:t>
            </a:r>
            <a:endParaRPr lang="en-US" altLang="zh-CN" sz="2400">
              <a:solidFill>
                <a:srgbClr val="000000"/>
              </a:solidFill>
              <a:latin typeface="Calibri" panose="020F0502020204030204" charset="0"/>
              <a:ea typeface="Calibri" panose="020F0502020204030204" charset="0"/>
              <a:cs typeface="Calibri" panose="020F0502020204030204" charset="0"/>
            </a:endParaRPr>
          </a:p>
          <a:p>
            <a:pPr marL="342900" indent="-342900">
              <a:buChar char="•"/>
            </a:pPr>
            <a:r>
              <a:rPr lang="en-US" altLang="zh-CN" sz="2400">
                <a:solidFill>
                  <a:srgbClr val="000000"/>
                </a:solidFill>
                <a:latin typeface="Calibri" panose="020F0502020204030204" charset="0"/>
                <a:ea typeface="Calibri" panose="020F0502020204030204" charset="0"/>
                <a:cs typeface="Calibri" panose="020F0502020204030204" charset="0"/>
              </a:rPr>
              <a:t>If there is no authorization information inside the HTTP request, or the authorization is invalid for server to accept, server should return </a:t>
            </a:r>
            <a:r>
              <a:rPr lang="en-US" altLang="zh-CN" sz="2400" b="1">
                <a:solidFill>
                  <a:srgbClr val="000000"/>
                </a:solidFill>
                <a:latin typeface="Calibri" panose="020F0502020204030204" charset="0"/>
                <a:ea typeface="Calibri" panose="020F0502020204030204" charset="0"/>
                <a:cs typeface="Calibri" panose="020F0502020204030204" charset="0"/>
              </a:rPr>
              <a:t>401 Unauthorized</a:t>
            </a:r>
            <a:r>
              <a:rPr lang="en-US" altLang="zh-CN" sz="2400">
                <a:solidFill>
                  <a:srgbClr val="000000"/>
                </a:solidFill>
                <a:latin typeface="Calibri" panose="020F0502020204030204" charset="0"/>
                <a:ea typeface="Calibri" panose="020F0502020204030204" charset="0"/>
                <a:cs typeface="Calibri" panose="020F0502020204030204" charset="0"/>
              </a:rPr>
              <a:t>.</a:t>
            </a:r>
            <a:endParaRPr lang="en-US" altLang="zh-CN" sz="2400">
              <a:solidFill>
                <a:srgbClr val="000000"/>
              </a:solidFill>
              <a:latin typeface="Calibri" panose="020F0502020204030204" charset="0"/>
              <a:ea typeface="Calibri" panose="020F0502020204030204" charset="0"/>
              <a:cs typeface="Calibri" panose="020F0502020204030204" charset="0"/>
            </a:endParaRPr>
          </a:p>
          <a:p>
            <a:pPr marL="342900" indent="-342900">
              <a:buChar char="•"/>
            </a:pPr>
            <a:r>
              <a:rPr lang="en-US" altLang="zh-CN" sz="2400">
                <a:solidFill>
                  <a:srgbClr val="000000"/>
                </a:solidFill>
                <a:latin typeface="Calibri" panose="020F0502020204030204" charset="0"/>
                <a:ea typeface="Calibri" panose="020F0502020204030204" charset="0"/>
                <a:cs typeface="Calibri" panose="020F0502020204030204" charset="0"/>
              </a:rPr>
              <a:t>If the authorization information is not the user "11912113", this request is also invalid since there is no permission for other user to upload file to /data/11912113/ , and server should return </a:t>
            </a:r>
            <a:r>
              <a:rPr lang="en-US" altLang="zh-CN" sz="2400" b="1">
                <a:solidFill>
                  <a:srgbClr val="000000"/>
                </a:solidFill>
                <a:latin typeface="Calibri" panose="020F0502020204030204" charset="0"/>
                <a:ea typeface="Calibri" panose="020F0502020204030204" charset="0"/>
                <a:cs typeface="Calibri" panose="020F0502020204030204" charset="0"/>
              </a:rPr>
              <a:t>403 Forbidden</a:t>
            </a:r>
            <a:r>
              <a:rPr lang="en-US" altLang="zh-CN" sz="2400">
                <a:solidFill>
                  <a:srgbClr val="000000"/>
                </a:solidFill>
                <a:latin typeface="Calibri" panose="020F0502020204030204" charset="0"/>
                <a:ea typeface="Calibri" panose="020F0502020204030204" charset="0"/>
                <a:cs typeface="Calibri" panose="020F0502020204030204" charset="0"/>
              </a:rPr>
              <a:t>.</a:t>
            </a:r>
            <a:endParaRPr lang="en-US" altLang="zh-CN" sz="2400">
              <a:solidFill>
                <a:srgbClr val="000000"/>
              </a:solidFill>
              <a:latin typeface="Calibri" panose="020F0502020204030204" charset="0"/>
              <a:ea typeface="Calibri" panose="020F0502020204030204" charset="0"/>
              <a:cs typeface="Calibri" panose="020F0502020204030204" charset="0"/>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1">
            <a:extLst>
              <a:ext uri="{28A0092B-C50C-407E-A947-70E740481C1C}">
                <a14:useLocalDpi xmlns:a14="http://schemas.microsoft.com/office/drawing/2010/main" val="0"/>
              </a:ext>
            </a:extLst>
          </a:blip>
          <a:srcRect l="24300" t="40306" r="23627" b="40661"/>
          <a:stretch>
            <a:fillRect/>
          </a:stretch>
        </p:blipFill>
        <p:spPr>
          <a:xfrm>
            <a:off x="9367365" y="272202"/>
            <a:ext cx="2484934" cy="641827"/>
          </a:xfrm>
          <a:prstGeom prst="rect">
            <a:avLst/>
          </a:prstGeom>
        </p:spPr>
      </p:pic>
      <p:grpSp>
        <p:nvGrpSpPr>
          <p:cNvPr id="4" name="组合 3"/>
          <p:cNvGrpSpPr/>
          <p:nvPr/>
        </p:nvGrpSpPr>
        <p:grpSpPr>
          <a:xfrm>
            <a:off x="434903" y="329254"/>
            <a:ext cx="8152051" cy="1076325"/>
            <a:chOff x="434903" y="329254"/>
            <a:chExt cx="8152051" cy="1076325"/>
          </a:xfrm>
        </p:grpSpPr>
        <p:grpSp>
          <p:nvGrpSpPr>
            <p:cNvPr id="7" name="组合 6"/>
            <p:cNvGrpSpPr/>
            <p:nvPr/>
          </p:nvGrpSpPr>
          <p:grpSpPr>
            <a:xfrm>
              <a:off x="434903" y="418808"/>
              <a:ext cx="482808" cy="432771"/>
              <a:chOff x="7977188" y="1874838"/>
              <a:chExt cx="1439863" cy="1290638"/>
            </a:xfrm>
          </p:grpSpPr>
          <p:sp>
            <p:nvSpPr>
              <p:cNvPr id="8" name="Oval 1298"/>
              <p:cNvSpPr>
                <a:spLocks noChangeArrowheads="1"/>
              </p:cNvSpPr>
              <p:nvPr/>
            </p:nvSpPr>
            <p:spPr bwMode="auto">
              <a:xfrm>
                <a:off x="8124826" y="2001838"/>
                <a:ext cx="119063" cy="120650"/>
              </a:xfrm>
              <a:prstGeom prst="ellipse">
                <a:avLst/>
              </a:prstGeom>
              <a:noFill/>
              <a:ln w="28575" cap="rnd">
                <a:solidFill>
                  <a:schemeClr val="accent2">
                    <a:lumMod val="50000"/>
                  </a:schemeClr>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9" name="Freeform 1299"/>
              <p:cNvSpPr/>
              <p:nvPr/>
            </p:nvSpPr>
            <p:spPr bwMode="auto">
              <a:xfrm>
                <a:off x="8942388" y="1979613"/>
                <a:ext cx="331788" cy="330200"/>
              </a:xfrm>
              <a:custGeom>
                <a:avLst/>
                <a:gdLst>
                  <a:gd name="T0" fmla="*/ 44 w 88"/>
                  <a:gd name="T1" fmla="*/ 0 h 88"/>
                  <a:gd name="T2" fmla="*/ 88 w 88"/>
                  <a:gd name="T3" fmla="*/ 44 h 88"/>
                  <a:gd name="T4" fmla="*/ 44 w 88"/>
                  <a:gd name="T5" fmla="*/ 88 h 88"/>
                  <a:gd name="T6" fmla="*/ 0 w 88"/>
                  <a:gd name="T7" fmla="*/ 44 h 88"/>
                  <a:gd name="T8" fmla="*/ 44 w 88"/>
                  <a:gd name="T9" fmla="*/ 0 h 88"/>
                </a:gdLst>
                <a:ahLst/>
                <a:cxnLst>
                  <a:cxn ang="0">
                    <a:pos x="T0" y="T1"/>
                  </a:cxn>
                  <a:cxn ang="0">
                    <a:pos x="T2" y="T3"/>
                  </a:cxn>
                  <a:cxn ang="0">
                    <a:pos x="T4" y="T5"/>
                  </a:cxn>
                  <a:cxn ang="0">
                    <a:pos x="T6" y="T7"/>
                  </a:cxn>
                  <a:cxn ang="0">
                    <a:pos x="T8" y="T9"/>
                  </a:cxn>
                </a:cxnLst>
                <a:rect l="0" t="0" r="r" b="b"/>
                <a:pathLst>
                  <a:path w="88" h="88">
                    <a:moveTo>
                      <a:pt x="44" y="0"/>
                    </a:moveTo>
                    <a:cubicBezTo>
                      <a:pt x="68" y="0"/>
                      <a:pt x="88" y="19"/>
                      <a:pt x="88" y="44"/>
                    </a:cubicBezTo>
                    <a:cubicBezTo>
                      <a:pt x="88" y="68"/>
                      <a:pt x="68" y="88"/>
                      <a:pt x="44" y="88"/>
                    </a:cubicBezTo>
                    <a:cubicBezTo>
                      <a:pt x="20" y="88"/>
                      <a:pt x="0" y="68"/>
                      <a:pt x="0" y="44"/>
                    </a:cubicBezTo>
                    <a:cubicBezTo>
                      <a:pt x="0" y="20"/>
                      <a:pt x="19" y="0"/>
                      <a:pt x="44" y="0"/>
                    </a:cubicBezTo>
                    <a:close/>
                  </a:path>
                </a:pathLst>
              </a:custGeom>
              <a:noFill/>
              <a:ln w="28575" cap="rnd">
                <a:solidFill>
                  <a:schemeClr val="accent2">
                    <a:lumMod val="50000"/>
                  </a:schemeClr>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Freeform 1300"/>
              <p:cNvSpPr/>
              <p:nvPr/>
            </p:nvSpPr>
            <p:spPr bwMode="auto">
              <a:xfrm>
                <a:off x="8131176" y="1993901"/>
                <a:ext cx="1173163" cy="1171575"/>
              </a:xfrm>
              <a:custGeom>
                <a:avLst/>
                <a:gdLst>
                  <a:gd name="T0" fmla="*/ 308 w 312"/>
                  <a:gd name="T1" fmla="*/ 121 h 312"/>
                  <a:gd name="T2" fmla="*/ 312 w 312"/>
                  <a:gd name="T3" fmla="*/ 155 h 312"/>
                  <a:gd name="T4" fmla="*/ 156 w 312"/>
                  <a:gd name="T5" fmla="*/ 312 h 312"/>
                  <a:gd name="T6" fmla="*/ 0 w 312"/>
                  <a:gd name="T7" fmla="*/ 156 h 312"/>
                  <a:gd name="T8" fmla="*/ 155 w 312"/>
                  <a:gd name="T9" fmla="*/ 0 h 312"/>
                  <a:gd name="T10" fmla="*/ 223 w 312"/>
                  <a:gd name="T11" fmla="*/ 15 h 312"/>
                </a:gdLst>
                <a:ahLst/>
                <a:cxnLst>
                  <a:cxn ang="0">
                    <a:pos x="T0" y="T1"/>
                  </a:cxn>
                  <a:cxn ang="0">
                    <a:pos x="T2" y="T3"/>
                  </a:cxn>
                  <a:cxn ang="0">
                    <a:pos x="T4" y="T5"/>
                  </a:cxn>
                  <a:cxn ang="0">
                    <a:pos x="T6" y="T7"/>
                  </a:cxn>
                  <a:cxn ang="0">
                    <a:pos x="T8" y="T9"/>
                  </a:cxn>
                  <a:cxn ang="0">
                    <a:pos x="T10" y="T11"/>
                  </a:cxn>
                </a:cxnLst>
                <a:rect l="0" t="0" r="r" b="b"/>
                <a:pathLst>
                  <a:path w="312" h="312">
                    <a:moveTo>
                      <a:pt x="308" y="121"/>
                    </a:moveTo>
                    <a:cubicBezTo>
                      <a:pt x="310" y="132"/>
                      <a:pt x="312" y="144"/>
                      <a:pt x="312" y="155"/>
                    </a:cubicBezTo>
                    <a:cubicBezTo>
                      <a:pt x="312" y="242"/>
                      <a:pt x="242" y="312"/>
                      <a:pt x="156" y="312"/>
                    </a:cubicBezTo>
                    <a:cubicBezTo>
                      <a:pt x="70" y="312"/>
                      <a:pt x="0" y="242"/>
                      <a:pt x="0" y="156"/>
                    </a:cubicBezTo>
                    <a:cubicBezTo>
                      <a:pt x="0" y="70"/>
                      <a:pt x="69" y="0"/>
                      <a:pt x="155" y="0"/>
                    </a:cubicBezTo>
                    <a:cubicBezTo>
                      <a:pt x="180" y="0"/>
                      <a:pt x="203" y="5"/>
                      <a:pt x="223" y="15"/>
                    </a:cubicBezTo>
                  </a:path>
                </a:pathLst>
              </a:custGeom>
              <a:noFill/>
              <a:ln w="28575" cap="rnd">
                <a:solidFill>
                  <a:schemeClr val="accent2">
                    <a:lumMod val="50000"/>
                  </a:schemeClr>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1" name="Freeform 1301"/>
              <p:cNvSpPr/>
              <p:nvPr/>
            </p:nvSpPr>
            <p:spPr bwMode="auto">
              <a:xfrm>
                <a:off x="7977188" y="2224088"/>
                <a:ext cx="1439863" cy="746125"/>
              </a:xfrm>
              <a:custGeom>
                <a:avLst/>
                <a:gdLst>
                  <a:gd name="T0" fmla="*/ 353 w 383"/>
                  <a:gd name="T1" fmla="*/ 96 h 199"/>
                  <a:gd name="T2" fmla="*/ 377 w 383"/>
                  <a:gd name="T3" fmla="*/ 154 h 199"/>
                  <a:gd name="T4" fmla="*/ 171 w 383"/>
                  <a:gd name="T5" fmla="*/ 165 h 199"/>
                  <a:gd name="T6" fmla="*/ 13 w 383"/>
                  <a:gd name="T7" fmla="*/ 32 h 199"/>
                  <a:gd name="T8" fmla="*/ 73 w 383"/>
                  <a:gd name="T9" fmla="*/ 0 h 199"/>
                </a:gdLst>
                <a:ahLst/>
                <a:cxnLst>
                  <a:cxn ang="0">
                    <a:pos x="T0" y="T1"/>
                  </a:cxn>
                  <a:cxn ang="0">
                    <a:pos x="T2" y="T3"/>
                  </a:cxn>
                  <a:cxn ang="0">
                    <a:pos x="T4" y="T5"/>
                  </a:cxn>
                  <a:cxn ang="0">
                    <a:pos x="T6" y="T7"/>
                  </a:cxn>
                  <a:cxn ang="0">
                    <a:pos x="T8" y="T9"/>
                  </a:cxn>
                </a:cxnLst>
                <a:rect l="0" t="0" r="r" b="b"/>
                <a:pathLst>
                  <a:path w="383" h="199">
                    <a:moveTo>
                      <a:pt x="353" y="96"/>
                    </a:moveTo>
                    <a:cubicBezTo>
                      <a:pt x="373" y="117"/>
                      <a:pt x="383" y="137"/>
                      <a:pt x="377" y="154"/>
                    </a:cubicBezTo>
                    <a:cubicBezTo>
                      <a:pt x="364" y="194"/>
                      <a:pt x="271" y="199"/>
                      <a:pt x="171" y="165"/>
                    </a:cubicBezTo>
                    <a:cubicBezTo>
                      <a:pt x="70" y="131"/>
                      <a:pt x="0" y="72"/>
                      <a:pt x="13" y="32"/>
                    </a:cubicBezTo>
                    <a:cubicBezTo>
                      <a:pt x="19" y="14"/>
                      <a:pt x="41" y="3"/>
                      <a:pt x="73" y="0"/>
                    </a:cubicBezTo>
                  </a:path>
                </a:pathLst>
              </a:custGeom>
              <a:noFill/>
              <a:ln w="28575" cap="rnd">
                <a:solidFill>
                  <a:schemeClr val="accent2">
                    <a:lumMod val="50000"/>
                  </a:schemeClr>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2" name="Freeform 1302"/>
              <p:cNvSpPr/>
              <p:nvPr/>
            </p:nvSpPr>
            <p:spPr bwMode="auto">
              <a:xfrm>
                <a:off x="8507413" y="2625726"/>
                <a:ext cx="52388" cy="22225"/>
              </a:xfrm>
              <a:custGeom>
                <a:avLst/>
                <a:gdLst>
                  <a:gd name="T0" fmla="*/ 14 w 14"/>
                  <a:gd name="T1" fmla="*/ 6 h 6"/>
                  <a:gd name="T2" fmla="*/ 0 w 14"/>
                  <a:gd name="T3" fmla="*/ 0 h 6"/>
                </a:gdLst>
                <a:ahLst/>
                <a:cxnLst>
                  <a:cxn ang="0">
                    <a:pos x="T0" y="T1"/>
                  </a:cxn>
                  <a:cxn ang="0">
                    <a:pos x="T2" y="T3"/>
                  </a:cxn>
                </a:cxnLst>
                <a:rect l="0" t="0" r="r" b="b"/>
                <a:pathLst>
                  <a:path w="14" h="6">
                    <a:moveTo>
                      <a:pt x="14" y="6"/>
                    </a:moveTo>
                    <a:cubicBezTo>
                      <a:pt x="9" y="4"/>
                      <a:pt x="5" y="2"/>
                      <a:pt x="0" y="0"/>
                    </a:cubicBezTo>
                  </a:path>
                </a:pathLst>
              </a:custGeom>
              <a:noFill/>
              <a:ln w="28575" cap="rnd">
                <a:solidFill>
                  <a:schemeClr val="accent2">
                    <a:lumMod val="50000"/>
                  </a:schemeClr>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3" name="Freeform 1303"/>
              <p:cNvSpPr/>
              <p:nvPr/>
            </p:nvSpPr>
            <p:spPr bwMode="auto">
              <a:xfrm>
                <a:off x="8680451" y="2692401"/>
                <a:ext cx="481013" cy="87313"/>
              </a:xfrm>
              <a:custGeom>
                <a:avLst/>
                <a:gdLst>
                  <a:gd name="T0" fmla="*/ 128 w 128"/>
                  <a:gd name="T1" fmla="*/ 22 h 23"/>
                  <a:gd name="T2" fmla="*/ 0 w 128"/>
                  <a:gd name="T3" fmla="*/ 0 h 23"/>
                </a:gdLst>
                <a:ahLst/>
                <a:cxnLst>
                  <a:cxn ang="0">
                    <a:pos x="T0" y="T1"/>
                  </a:cxn>
                  <a:cxn ang="0">
                    <a:pos x="T2" y="T3"/>
                  </a:cxn>
                </a:cxnLst>
                <a:rect l="0" t="0" r="r" b="b"/>
                <a:pathLst>
                  <a:path w="128" h="23">
                    <a:moveTo>
                      <a:pt x="128" y="22"/>
                    </a:moveTo>
                    <a:cubicBezTo>
                      <a:pt x="92" y="23"/>
                      <a:pt x="47" y="16"/>
                      <a:pt x="0" y="0"/>
                    </a:cubicBezTo>
                  </a:path>
                </a:pathLst>
              </a:custGeom>
              <a:noFill/>
              <a:ln w="28575" cap="rnd">
                <a:solidFill>
                  <a:schemeClr val="accent2">
                    <a:lumMod val="50000"/>
                  </a:schemeClr>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4" name="Freeform 1304"/>
              <p:cNvSpPr/>
              <p:nvPr/>
            </p:nvSpPr>
            <p:spPr bwMode="auto">
              <a:xfrm>
                <a:off x="9109076" y="1874838"/>
                <a:ext cx="269875" cy="536575"/>
              </a:xfrm>
              <a:custGeom>
                <a:avLst/>
                <a:gdLst>
                  <a:gd name="T0" fmla="*/ 0 w 72"/>
                  <a:gd name="T1" fmla="*/ 0 h 143"/>
                  <a:gd name="T2" fmla="*/ 72 w 72"/>
                  <a:gd name="T3" fmla="*/ 72 h 143"/>
                  <a:gd name="T4" fmla="*/ 41 w 72"/>
                  <a:gd name="T5" fmla="*/ 131 h 143"/>
                  <a:gd name="T6" fmla="*/ 7 w 72"/>
                  <a:gd name="T7" fmla="*/ 143 h 143"/>
                </a:gdLst>
                <a:ahLst/>
                <a:cxnLst>
                  <a:cxn ang="0">
                    <a:pos x="T0" y="T1"/>
                  </a:cxn>
                  <a:cxn ang="0">
                    <a:pos x="T2" y="T3"/>
                  </a:cxn>
                  <a:cxn ang="0">
                    <a:pos x="T4" y="T5"/>
                  </a:cxn>
                  <a:cxn ang="0">
                    <a:pos x="T6" y="T7"/>
                  </a:cxn>
                </a:cxnLst>
                <a:rect l="0" t="0" r="r" b="b"/>
                <a:pathLst>
                  <a:path w="72" h="143">
                    <a:moveTo>
                      <a:pt x="0" y="0"/>
                    </a:moveTo>
                    <a:cubicBezTo>
                      <a:pt x="39" y="0"/>
                      <a:pt x="72" y="32"/>
                      <a:pt x="72" y="72"/>
                    </a:cubicBezTo>
                    <a:cubicBezTo>
                      <a:pt x="72" y="96"/>
                      <a:pt x="60" y="118"/>
                      <a:pt x="41" y="131"/>
                    </a:cubicBezTo>
                    <a:cubicBezTo>
                      <a:pt x="31" y="138"/>
                      <a:pt x="20" y="142"/>
                      <a:pt x="7" y="143"/>
                    </a:cubicBezTo>
                  </a:path>
                </a:pathLst>
              </a:custGeom>
              <a:noFill/>
              <a:ln w="28575" cap="rnd">
                <a:solidFill>
                  <a:schemeClr val="accent2">
                    <a:lumMod val="50000"/>
                  </a:schemeClr>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5" name="Freeform 1305"/>
              <p:cNvSpPr/>
              <p:nvPr/>
            </p:nvSpPr>
            <p:spPr bwMode="auto">
              <a:xfrm>
                <a:off x="8996363" y="2389188"/>
                <a:ext cx="41275" cy="14288"/>
              </a:xfrm>
              <a:custGeom>
                <a:avLst/>
                <a:gdLst>
                  <a:gd name="T0" fmla="*/ 11 w 11"/>
                  <a:gd name="T1" fmla="*/ 4 h 4"/>
                  <a:gd name="T2" fmla="*/ 0 w 11"/>
                  <a:gd name="T3" fmla="*/ 0 h 4"/>
                </a:gdLst>
                <a:ahLst/>
                <a:cxnLst>
                  <a:cxn ang="0">
                    <a:pos x="T0" y="T1"/>
                  </a:cxn>
                  <a:cxn ang="0">
                    <a:pos x="T2" y="T3"/>
                  </a:cxn>
                </a:cxnLst>
                <a:rect l="0" t="0" r="r" b="b"/>
                <a:pathLst>
                  <a:path w="11" h="4">
                    <a:moveTo>
                      <a:pt x="11" y="4"/>
                    </a:moveTo>
                    <a:cubicBezTo>
                      <a:pt x="7" y="3"/>
                      <a:pt x="3" y="2"/>
                      <a:pt x="0" y="0"/>
                    </a:cubicBezTo>
                  </a:path>
                </a:pathLst>
              </a:custGeom>
              <a:noFill/>
              <a:ln w="28575" cap="rnd">
                <a:solidFill>
                  <a:schemeClr val="accent2">
                    <a:lumMod val="50000"/>
                  </a:schemeClr>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grpSp>
        <p:sp>
          <p:nvSpPr>
            <p:cNvPr id="16" name="文本框 15"/>
            <p:cNvSpPr txBox="1"/>
            <p:nvPr/>
          </p:nvSpPr>
          <p:spPr>
            <a:xfrm>
              <a:off x="935810" y="329254"/>
              <a:ext cx="7651144" cy="1076325"/>
            </a:xfrm>
            <a:prstGeom prst="rect">
              <a:avLst/>
            </a:prstGeom>
            <a:noFill/>
          </p:spPr>
          <p:txBody>
            <a:bodyPr wrap="square" rtlCol="0">
              <a:noAutofit/>
            </a:bodyPr>
            <a:lstStyle/>
            <a:p>
              <a:r>
                <a:rPr lang="en-US" altLang="zh-SG" sz="3200" b="1" dirty="0">
                  <a:solidFill>
                    <a:srgbClr val="5F2C09"/>
                  </a:solidFill>
                  <a:latin typeface="Times New Roman" panose="02020603050405020304" pitchFamily="18" charset="0"/>
                  <a:cs typeface="Times New Roman" panose="02020603050405020304" pitchFamily="18" charset="0"/>
                </a:rPr>
                <a:t>Part1: View, Download, Upload and Delete</a:t>
              </a:r>
              <a:endParaRPr lang="en-US" altLang="zh-SG" sz="3200" b="1" dirty="0">
                <a:solidFill>
                  <a:srgbClr val="5F2C09"/>
                </a:solidFill>
                <a:latin typeface="Times New Roman" panose="02020603050405020304" pitchFamily="18" charset="0"/>
                <a:cs typeface="Times New Roman" panose="02020603050405020304" pitchFamily="18" charset="0"/>
              </a:endParaRPr>
            </a:p>
          </p:txBody>
        </p:sp>
      </p:grpSp>
      <p:sp>
        <p:nvSpPr>
          <p:cNvPr id="17" name="文本框 16"/>
          <p:cNvSpPr txBox="1"/>
          <p:nvPr userDrawn="1"/>
        </p:nvSpPr>
        <p:spPr>
          <a:xfrm>
            <a:off x="758560" y="1113584"/>
            <a:ext cx="10508625" cy="4789558"/>
          </a:xfrm>
          <a:prstGeom prst="rect">
            <a:avLst/>
          </a:prstGeom>
        </p:spPr>
        <p:txBody>
          <a:bodyPr wrap="square" rtlCol="0">
            <a:noAutofit/>
          </a:bodyPr>
          <a:p>
            <a:r>
              <a:rPr lang="en-US" altLang="zh-CN" sz="2800" b="1">
                <a:solidFill>
                  <a:srgbClr val="000000"/>
                </a:solidFill>
                <a:latin typeface="Calibri" panose="020F0502020204030204" charset="0"/>
                <a:ea typeface="Calibri" panose="020F0502020204030204" charset="0"/>
                <a:cs typeface="Calibri" panose="020F0502020204030204" charset="0"/>
              </a:rPr>
              <a:t>boundary cases should be specially handled:</a:t>
            </a:r>
            <a:endParaRPr lang="en-US" altLang="zh-CN" sz="2800" b="1">
              <a:solidFill>
                <a:srgbClr val="000000"/>
              </a:solidFill>
              <a:latin typeface="Calibri" panose="020F0502020204030204" charset="0"/>
              <a:ea typeface="Calibri" panose="020F0502020204030204" charset="0"/>
              <a:cs typeface="Calibri" panose="020F0502020204030204" charset="0"/>
            </a:endParaRPr>
          </a:p>
          <a:p>
            <a:endParaRPr lang="en-US" altLang="zh-CN" sz="2800" b="1">
              <a:solidFill>
                <a:srgbClr val="000000"/>
              </a:solidFill>
              <a:latin typeface="Calibri" panose="020F0502020204030204" charset="0"/>
              <a:ea typeface="Calibri" panose="020F0502020204030204" charset="0"/>
              <a:cs typeface="Calibri" panose="020F0502020204030204" charset="0"/>
            </a:endParaRPr>
          </a:p>
          <a:p>
            <a:pPr marL="342900" indent="-342900">
              <a:buChar char="•"/>
            </a:pPr>
            <a:r>
              <a:rPr lang="en-US" altLang="zh-CN" sz="2400">
                <a:solidFill>
                  <a:srgbClr val="000000"/>
                </a:solidFill>
                <a:latin typeface="Calibri" panose="020F0502020204030204" charset="0"/>
                <a:ea typeface="Calibri" panose="020F0502020204030204" charset="0"/>
                <a:cs typeface="Calibri" panose="020F0502020204030204" charset="0"/>
              </a:rPr>
              <a:t>When </a:t>
            </a:r>
            <a:r>
              <a:rPr lang="en-US" altLang="zh-CN" sz="2400" b="1">
                <a:solidFill>
                  <a:srgbClr val="000000"/>
                </a:solidFill>
                <a:latin typeface="Calibri" panose="020F0502020204030204" charset="0"/>
                <a:ea typeface="Calibri" panose="020F0502020204030204" charset="0"/>
                <a:cs typeface="Calibri" panose="020F0502020204030204" charset="0"/>
              </a:rPr>
              <a:t>download</a:t>
            </a:r>
            <a:r>
              <a:rPr lang="en-US" altLang="zh-CN" sz="2400">
                <a:solidFill>
                  <a:srgbClr val="000000"/>
                </a:solidFill>
                <a:latin typeface="Calibri" panose="020F0502020204030204" charset="0"/>
                <a:ea typeface="Calibri" panose="020F0502020204030204" charset="0"/>
                <a:cs typeface="Calibri" panose="020F0502020204030204" charset="0"/>
              </a:rPr>
              <a:t>:</a:t>
            </a:r>
            <a:endParaRPr lang="en-US" altLang="zh-CN" sz="2400">
              <a:solidFill>
                <a:srgbClr val="000000"/>
              </a:solidFill>
              <a:latin typeface="Calibri" panose="020F0502020204030204" charset="0"/>
              <a:ea typeface="Calibri" panose="020F0502020204030204" charset="0"/>
              <a:cs typeface="Calibri" panose="020F0502020204030204" charset="0"/>
            </a:endParaRPr>
          </a:p>
          <a:p>
            <a:pPr marL="342900" indent="-342900">
              <a:buChar char="•"/>
            </a:pPr>
            <a:r>
              <a:rPr lang="en-US" altLang="zh-CN" sz="2400">
                <a:solidFill>
                  <a:srgbClr val="000000"/>
                </a:solidFill>
                <a:latin typeface="Calibri" panose="020F0502020204030204" charset="0"/>
                <a:ea typeface="Calibri" panose="020F0502020204030204" charset="0"/>
                <a:cs typeface="Calibri" panose="020F0502020204030204" charset="0"/>
              </a:rPr>
              <a:t>Method must be GET</a:t>
            </a:r>
            <a:endParaRPr lang="en-US" altLang="zh-CN" sz="2400">
              <a:solidFill>
                <a:srgbClr val="000000"/>
              </a:solidFill>
              <a:latin typeface="Calibri" panose="020F0502020204030204" charset="0"/>
              <a:ea typeface="Calibri" panose="020F0502020204030204" charset="0"/>
              <a:cs typeface="Calibri" panose="020F0502020204030204" charset="0"/>
            </a:endParaRPr>
          </a:p>
          <a:p>
            <a:pPr marL="342900" indent="-342900">
              <a:buChar char="•"/>
            </a:pPr>
            <a:r>
              <a:rPr lang="en-US" altLang="zh-CN" sz="2400">
                <a:solidFill>
                  <a:srgbClr val="000000"/>
                </a:solidFill>
                <a:latin typeface="Calibri" panose="020F0502020204030204" charset="0"/>
                <a:ea typeface="Calibri" panose="020F0502020204030204" charset="0"/>
                <a:cs typeface="Calibri" panose="020F0502020204030204" charset="0"/>
              </a:rPr>
              <a:t>Check Authorization  or Cookie</a:t>
            </a:r>
            <a:endParaRPr lang="en-US" altLang="zh-CN" sz="2400">
              <a:solidFill>
                <a:srgbClr val="000000"/>
              </a:solidFill>
              <a:latin typeface="Calibri" panose="020F0502020204030204" charset="0"/>
              <a:ea typeface="Calibri" panose="020F0502020204030204" charset="0"/>
              <a:cs typeface="Calibri" panose="020F0502020204030204" charset="0"/>
            </a:endParaRPr>
          </a:p>
          <a:p>
            <a:pPr marL="342900" indent="-342900">
              <a:buChar char="•"/>
            </a:pPr>
            <a:r>
              <a:rPr lang="en-US" altLang="zh-CN" sz="2400">
                <a:solidFill>
                  <a:srgbClr val="000000"/>
                </a:solidFill>
                <a:latin typeface="Calibri" panose="020F0502020204030204" charset="0"/>
                <a:ea typeface="Calibri" panose="020F0502020204030204" charset="0"/>
                <a:cs typeface="Calibri" panose="020F0502020204030204" charset="0"/>
              </a:rPr>
              <a:t>URL is point to folder or file</a:t>
            </a:r>
            <a:endParaRPr lang="en-US" altLang="zh-CN" sz="2400">
              <a:solidFill>
                <a:srgbClr val="000000"/>
              </a:solidFill>
              <a:latin typeface="Calibri" panose="020F0502020204030204" charset="0"/>
              <a:ea typeface="Calibri" panose="020F0502020204030204" charset="0"/>
              <a:cs typeface="Calibri" panose="020F0502020204030204" charset="0"/>
            </a:endParaRPr>
          </a:p>
          <a:p>
            <a:pPr marL="342900" indent="-342900">
              <a:buChar char="•"/>
            </a:pPr>
            <a:r>
              <a:rPr lang="en-US" altLang="zh-CN" sz="2400">
                <a:solidFill>
                  <a:srgbClr val="000000"/>
                </a:solidFill>
                <a:latin typeface="Calibri" panose="020F0502020204030204" charset="0"/>
                <a:ea typeface="Calibri" panose="020F0502020204030204" charset="0"/>
                <a:cs typeface="Calibri" panose="020F0502020204030204" charset="0"/>
              </a:rPr>
              <a:t>The file size</a:t>
            </a:r>
            <a:endParaRPr lang="en-US" altLang="zh-CN" sz="2400">
              <a:solidFill>
                <a:srgbClr val="000000"/>
              </a:solidFill>
              <a:latin typeface="Calibri" panose="020F0502020204030204" charset="0"/>
              <a:ea typeface="Calibri" panose="020F0502020204030204" charset="0"/>
              <a:cs typeface="Calibri" panose="020F0502020204030204" charset="0"/>
            </a:endParaRPr>
          </a:p>
          <a:p>
            <a:pPr marL="342900" indent="-342900">
              <a:buChar char="•"/>
            </a:pPr>
            <a:r>
              <a:rPr lang="en-US" altLang="zh-CN" sz="2400">
                <a:solidFill>
                  <a:srgbClr val="000000"/>
                </a:solidFill>
                <a:latin typeface="Calibri" panose="020F0502020204030204" charset="0"/>
                <a:ea typeface="Calibri" panose="020F0502020204030204" charset="0"/>
                <a:cs typeface="Calibri" panose="020F0502020204030204" charset="0"/>
              </a:rPr>
              <a:t>The folder where the downloaded file resides does not exist</a:t>
            </a:r>
            <a:endParaRPr lang="en-US" altLang="zh-CN" sz="2400">
              <a:solidFill>
                <a:srgbClr val="000000"/>
              </a:solidFill>
              <a:latin typeface="Calibri" panose="020F0502020204030204" charset="0"/>
              <a:ea typeface="Calibri" panose="020F0502020204030204" charset="0"/>
              <a:cs typeface="Calibri" panose="020F0502020204030204" charset="0"/>
            </a:endParaRPr>
          </a:p>
          <a:p>
            <a:pPr marL="342900" indent="-342900">
              <a:buChar char="•"/>
            </a:pPr>
            <a:r>
              <a:rPr lang="en-US" altLang="zh-CN" sz="2400">
                <a:solidFill>
                  <a:srgbClr val="000000"/>
                </a:solidFill>
                <a:latin typeface="Calibri" panose="020F0502020204030204" charset="0"/>
                <a:ea typeface="Calibri" panose="020F0502020204030204" charset="0"/>
                <a:cs typeface="Calibri" panose="020F0502020204030204" charset="0"/>
              </a:rPr>
              <a:t>The downloaded file does not exist</a:t>
            </a:r>
            <a:endParaRPr lang="en-US" altLang="zh-CN" sz="2400">
              <a:solidFill>
                <a:srgbClr val="000000"/>
              </a:solidFill>
              <a:latin typeface="Calibri" panose="020F0502020204030204" charset="0"/>
              <a:ea typeface="Calibri" panose="020F0502020204030204" charset="0"/>
              <a:cs typeface="Calibri" panose="020F0502020204030204" charset="0"/>
            </a:endParaRPr>
          </a:p>
          <a:p>
            <a:pPr marL="342900" indent="-342900">
              <a:buChar char="•"/>
            </a:pPr>
            <a:r>
              <a:rPr lang="en-US" altLang="zh-CN" sz="2400">
                <a:solidFill>
                  <a:srgbClr val="000000"/>
                </a:solidFill>
                <a:latin typeface="Calibri" panose="020F0502020204030204" charset="0"/>
                <a:ea typeface="Calibri" panose="020F0502020204030204" charset="0"/>
                <a:cs typeface="Calibri" panose="020F0502020204030204" charset="0"/>
              </a:rPr>
              <a:t>Chunked Transfer</a:t>
            </a:r>
            <a:endParaRPr lang="en-US" altLang="zh-CN" sz="2400">
              <a:solidFill>
                <a:srgbClr val="000000"/>
              </a:solidFill>
              <a:latin typeface="Calibri" panose="020F0502020204030204" charset="0"/>
              <a:ea typeface="Calibri" panose="020F0502020204030204" charset="0"/>
              <a:cs typeface="Calibri" panose="020F0502020204030204" charset="0"/>
            </a:endParaRPr>
          </a:p>
          <a:p>
            <a:pPr marL="342900" indent="-342900">
              <a:buChar char="•"/>
            </a:pPr>
            <a:r>
              <a:rPr lang="en-US" altLang="zh-CN" sz="2400">
                <a:solidFill>
                  <a:srgbClr val="000000"/>
                </a:solidFill>
                <a:latin typeface="Calibri" panose="020F0502020204030204" charset="0"/>
                <a:ea typeface="Calibri" panose="020F0502020204030204" charset="0"/>
                <a:cs typeface="Calibri" panose="020F0502020204030204" charset="0"/>
              </a:rPr>
              <a:t>Breakpoint Transmission (multi range or single range)</a:t>
            </a:r>
            <a:endParaRPr lang="en-US" altLang="zh-CN" sz="2400">
              <a:solidFill>
                <a:srgbClr val="000000"/>
              </a:solidFill>
              <a:latin typeface="Calibri" panose="020F0502020204030204" charset="0"/>
              <a:ea typeface="Calibri" panose="020F0502020204030204" charset="0"/>
              <a:cs typeface="Calibri" panose="020F0502020204030204" charset="0"/>
            </a:endParaRPr>
          </a:p>
          <a:p>
            <a:pPr marL="342900" indent="-342900">
              <a:buNone/>
            </a:pPr>
            <a:endParaRPr lang="en-US" altLang="zh-CN" sz="2400">
              <a:solidFill>
                <a:srgbClr val="000000"/>
              </a:solidFill>
              <a:latin typeface="Calibri" panose="020F0502020204030204" charset="0"/>
              <a:ea typeface="Calibri" panose="020F0502020204030204" charset="0"/>
              <a:cs typeface="Calibri" panose="020F0502020204030204" charset="0"/>
            </a:endParaRPr>
          </a:p>
          <a:p>
            <a:pPr indent="0">
              <a:buNone/>
            </a:pPr>
            <a:endParaRPr lang="en-US" altLang="zh-CN" sz="2400">
              <a:solidFill>
                <a:srgbClr val="000000"/>
              </a:solidFill>
              <a:latin typeface="Calibri" panose="020F0502020204030204" charset="0"/>
              <a:ea typeface="Calibri" panose="020F0502020204030204" charset="0"/>
              <a:cs typeface="Calibri" panose="020F0502020204030204" charset="0"/>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1">
            <a:extLst>
              <a:ext uri="{28A0092B-C50C-407E-A947-70E740481C1C}">
                <a14:useLocalDpi xmlns:a14="http://schemas.microsoft.com/office/drawing/2010/main" val="0"/>
              </a:ext>
            </a:extLst>
          </a:blip>
          <a:srcRect l="24300" t="40306" r="23627" b="40661"/>
          <a:stretch>
            <a:fillRect/>
          </a:stretch>
        </p:blipFill>
        <p:spPr>
          <a:xfrm>
            <a:off x="9367365" y="272202"/>
            <a:ext cx="2484934" cy="641827"/>
          </a:xfrm>
          <a:prstGeom prst="rect">
            <a:avLst/>
          </a:prstGeom>
        </p:spPr>
      </p:pic>
      <p:grpSp>
        <p:nvGrpSpPr>
          <p:cNvPr id="4" name="组合 3"/>
          <p:cNvGrpSpPr/>
          <p:nvPr/>
        </p:nvGrpSpPr>
        <p:grpSpPr>
          <a:xfrm>
            <a:off x="434903" y="329254"/>
            <a:ext cx="8152051" cy="1076325"/>
            <a:chOff x="434903" y="329254"/>
            <a:chExt cx="8152051" cy="1076325"/>
          </a:xfrm>
        </p:grpSpPr>
        <p:grpSp>
          <p:nvGrpSpPr>
            <p:cNvPr id="7" name="组合 6"/>
            <p:cNvGrpSpPr/>
            <p:nvPr/>
          </p:nvGrpSpPr>
          <p:grpSpPr>
            <a:xfrm>
              <a:off x="434903" y="418808"/>
              <a:ext cx="482808" cy="432771"/>
              <a:chOff x="7977188" y="1874838"/>
              <a:chExt cx="1439863" cy="1290638"/>
            </a:xfrm>
          </p:grpSpPr>
          <p:sp>
            <p:nvSpPr>
              <p:cNvPr id="8" name="Oval 1298"/>
              <p:cNvSpPr>
                <a:spLocks noChangeArrowheads="1"/>
              </p:cNvSpPr>
              <p:nvPr/>
            </p:nvSpPr>
            <p:spPr bwMode="auto">
              <a:xfrm>
                <a:off x="8124826" y="2001838"/>
                <a:ext cx="119063" cy="120650"/>
              </a:xfrm>
              <a:prstGeom prst="ellipse">
                <a:avLst/>
              </a:prstGeom>
              <a:noFill/>
              <a:ln w="28575" cap="rnd">
                <a:solidFill>
                  <a:schemeClr val="accent2">
                    <a:lumMod val="50000"/>
                  </a:schemeClr>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9" name="Freeform 1299"/>
              <p:cNvSpPr/>
              <p:nvPr/>
            </p:nvSpPr>
            <p:spPr bwMode="auto">
              <a:xfrm>
                <a:off x="8942388" y="1979613"/>
                <a:ext cx="331788" cy="330200"/>
              </a:xfrm>
              <a:custGeom>
                <a:avLst/>
                <a:gdLst>
                  <a:gd name="T0" fmla="*/ 44 w 88"/>
                  <a:gd name="T1" fmla="*/ 0 h 88"/>
                  <a:gd name="T2" fmla="*/ 88 w 88"/>
                  <a:gd name="T3" fmla="*/ 44 h 88"/>
                  <a:gd name="T4" fmla="*/ 44 w 88"/>
                  <a:gd name="T5" fmla="*/ 88 h 88"/>
                  <a:gd name="T6" fmla="*/ 0 w 88"/>
                  <a:gd name="T7" fmla="*/ 44 h 88"/>
                  <a:gd name="T8" fmla="*/ 44 w 88"/>
                  <a:gd name="T9" fmla="*/ 0 h 88"/>
                </a:gdLst>
                <a:ahLst/>
                <a:cxnLst>
                  <a:cxn ang="0">
                    <a:pos x="T0" y="T1"/>
                  </a:cxn>
                  <a:cxn ang="0">
                    <a:pos x="T2" y="T3"/>
                  </a:cxn>
                  <a:cxn ang="0">
                    <a:pos x="T4" y="T5"/>
                  </a:cxn>
                  <a:cxn ang="0">
                    <a:pos x="T6" y="T7"/>
                  </a:cxn>
                  <a:cxn ang="0">
                    <a:pos x="T8" y="T9"/>
                  </a:cxn>
                </a:cxnLst>
                <a:rect l="0" t="0" r="r" b="b"/>
                <a:pathLst>
                  <a:path w="88" h="88">
                    <a:moveTo>
                      <a:pt x="44" y="0"/>
                    </a:moveTo>
                    <a:cubicBezTo>
                      <a:pt x="68" y="0"/>
                      <a:pt x="88" y="19"/>
                      <a:pt x="88" y="44"/>
                    </a:cubicBezTo>
                    <a:cubicBezTo>
                      <a:pt x="88" y="68"/>
                      <a:pt x="68" y="88"/>
                      <a:pt x="44" y="88"/>
                    </a:cubicBezTo>
                    <a:cubicBezTo>
                      <a:pt x="20" y="88"/>
                      <a:pt x="0" y="68"/>
                      <a:pt x="0" y="44"/>
                    </a:cubicBezTo>
                    <a:cubicBezTo>
                      <a:pt x="0" y="20"/>
                      <a:pt x="19" y="0"/>
                      <a:pt x="44" y="0"/>
                    </a:cubicBezTo>
                    <a:close/>
                  </a:path>
                </a:pathLst>
              </a:custGeom>
              <a:noFill/>
              <a:ln w="28575" cap="rnd">
                <a:solidFill>
                  <a:schemeClr val="accent2">
                    <a:lumMod val="50000"/>
                  </a:schemeClr>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Freeform 1300"/>
              <p:cNvSpPr/>
              <p:nvPr/>
            </p:nvSpPr>
            <p:spPr bwMode="auto">
              <a:xfrm>
                <a:off x="8131176" y="1993901"/>
                <a:ext cx="1173163" cy="1171575"/>
              </a:xfrm>
              <a:custGeom>
                <a:avLst/>
                <a:gdLst>
                  <a:gd name="T0" fmla="*/ 308 w 312"/>
                  <a:gd name="T1" fmla="*/ 121 h 312"/>
                  <a:gd name="T2" fmla="*/ 312 w 312"/>
                  <a:gd name="T3" fmla="*/ 155 h 312"/>
                  <a:gd name="T4" fmla="*/ 156 w 312"/>
                  <a:gd name="T5" fmla="*/ 312 h 312"/>
                  <a:gd name="T6" fmla="*/ 0 w 312"/>
                  <a:gd name="T7" fmla="*/ 156 h 312"/>
                  <a:gd name="T8" fmla="*/ 155 w 312"/>
                  <a:gd name="T9" fmla="*/ 0 h 312"/>
                  <a:gd name="T10" fmla="*/ 223 w 312"/>
                  <a:gd name="T11" fmla="*/ 15 h 312"/>
                </a:gdLst>
                <a:ahLst/>
                <a:cxnLst>
                  <a:cxn ang="0">
                    <a:pos x="T0" y="T1"/>
                  </a:cxn>
                  <a:cxn ang="0">
                    <a:pos x="T2" y="T3"/>
                  </a:cxn>
                  <a:cxn ang="0">
                    <a:pos x="T4" y="T5"/>
                  </a:cxn>
                  <a:cxn ang="0">
                    <a:pos x="T6" y="T7"/>
                  </a:cxn>
                  <a:cxn ang="0">
                    <a:pos x="T8" y="T9"/>
                  </a:cxn>
                  <a:cxn ang="0">
                    <a:pos x="T10" y="T11"/>
                  </a:cxn>
                </a:cxnLst>
                <a:rect l="0" t="0" r="r" b="b"/>
                <a:pathLst>
                  <a:path w="312" h="312">
                    <a:moveTo>
                      <a:pt x="308" y="121"/>
                    </a:moveTo>
                    <a:cubicBezTo>
                      <a:pt x="310" y="132"/>
                      <a:pt x="312" y="144"/>
                      <a:pt x="312" y="155"/>
                    </a:cubicBezTo>
                    <a:cubicBezTo>
                      <a:pt x="312" y="242"/>
                      <a:pt x="242" y="312"/>
                      <a:pt x="156" y="312"/>
                    </a:cubicBezTo>
                    <a:cubicBezTo>
                      <a:pt x="70" y="312"/>
                      <a:pt x="0" y="242"/>
                      <a:pt x="0" y="156"/>
                    </a:cubicBezTo>
                    <a:cubicBezTo>
                      <a:pt x="0" y="70"/>
                      <a:pt x="69" y="0"/>
                      <a:pt x="155" y="0"/>
                    </a:cubicBezTo>
                    <a:cubicBezTo>
                      <a:pt x="180" y="0"/>
                      <a:pt x="203" y="5"/>
                      <a:pt x="223" y="15"/>
                    </a:cubicBezTo>
                  </a:path>
                </a:pathLst>
              </a:custGeom>
              <a:noFill/>
              <a:ln w="28575" cap="rnd">
                <a:solidFill>
                  <a:schemeClr val="accent2">
                    <a:lumMod val="50000"/>
                  </a:schemeClr>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1" name="Freeform 1301"/>
              <p:cNvSpPr/>
              <p:nvPr/>
            </p:nvSpPr>
            <p:spPr bwMode="auto">
              <a:xfrm>
                <a:off x="7977188" y="2224088"/>
                <a:ext cx="1439863" cy="746125"/>
              </a:xfrm>
              <a:custGeom>
                <a:avLst/>
                <a:gdLst>
                  <a:gd name="T0" fmla="*/ 353 w 383"/>
                  <a:gd name="T1" fmla="*/ 96 h 199"/>
                  <a:gd name="T2" fmla="*/ 377 w 383"/>
                  <a:gd name="T3" fmla="*/ 154 h 199"/>
                  <a:gd name="T4" fmla="*/ 171 w 383"/>
                  <a:gd name="T5" fmla="*/ 165 h 199"/>
                  <a:gd name="T6" fmla="*/ 13 w 383"/>
                  <a:gd name="T7" fmla="*/ 32 h 199"/>
                  <a:gd name="T8" fmla="*/ 73 w 383"/>
                  <a:gd name="T9" fmla="*/ 0 h 199"/>
                </a:gdLst>
                <a:ahLst/>
                <a:cxnLst>
                  <a:cxn ang="0">
                    <a:pos x="T0" y="T1"/>
                  </a:cxn>
                  <a:cxn ang="0">
                    <a:pos x="T2" y="T3"/>
                  </a:cxn>
                  <a:cxn ang="0">
                    <a:pos x="T4" y="T5"/>
                  </a:cxn>
                  <a:cxn ang="0">
                    <a:pos x="T6" y="T7"/>
                  </a:cxn>
                  <a:cxn ang="0">
                    <a:pos x="T8" y="T9"/>
                  </a:cxn>
                </a:cxnLst>
                <a:rect l="0" t="0" r="r" b="b"/>
                <a:pathLst>
                  <a:path w="383" h="199">
                    <a:moveTo>
                      <a:pt x="353" y="96"/>
                    </a:moveTo>
                    <a:cubicBezTo>
                      <a:pt x="373" y="117"/>
                      <a:pt x="383" y="137"/>
                      <a:pt x="377" y="154"/>
                    </a:cubicBezTo>
                    <a:cubicBezTo>
                      <a:pt x="364" y="194"/>
                      <a:pt x="271" y="199"/>
                      <a:pt x="171" y="165"/>
                    </a:cubicBezTo>
                    <a:cubicBezTo>
                      <a:pt x="70" y="131"/>
                      <a:pt x="0" y="72"/>
                      <a:pt x="13" y="32"/>
                    </a:cubicBezTo>
                    <a:cubicBezTo>
                      <a:pt x="19" y="14"/>
                      <a:pt x="41" y="3"/>
                      <a:pt x="73" y="0"/>
                    </a:cubicBezTo>
                  </a:path>
                </a:pathLst>
              </a:custGeom>
              <a:noFill/>
              <a:ln w="28575" cap="rnd">
                <a:solidFill>
                  <a:schemeClr val="accent2">
                    <a:lumMod val="50000"/>
                  </a:schemeClr>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2" name="Freeform 1302"/>
              <p:cNvSpPr/>
              <p:nvPr/>
            </p:nvSpPr>
            <p:spPr bwMode="auto">
              <a:xfrm>
                <a:off x="8507413" y="2625726"/>
                <a:ext cx="52388" cy="22225"/>
              </a:xfrm>
              <a:custGeom>
                <a:avLst/>
                <a:gdLst>
                  <a:gd name="T0" fmla="*/ 14 w 14"/>
                  <a:gd name="T1" fmla="*/ 6 h 6"/>
                  <a:gd name="T2" fmla="*/ 0 w 14"/>
                  <a:gd name="T3" fmla="*/ 0 h 6"/>
                </a:gdLst>
                <a:ahLst/>
                <a:cxnLst>
                  <a:cxn ang="0">
                    <a:pos x="T0" y="T1"/>
                  </a:cxn>
                  <a:cxn ang="0">
                    <a:pos x="T2" y="T3"/>
                  </a:cxn>
                </a:cxnLst>
                <a:rect l="0" t="0" r="r" b="b"/>
                <a:pathLst>
                  <a:path w="14" h="6">
                    <a:moveTo>
                      <a:pt x="14" y="6"/>
                    </a:moveTo>
                    <a:cubicBezTo>
                      <a:pt x="9" y="4"/>
                      <a:pt x="5" y="2"/>
                      <a:pt x="0" y="0"/>
                    </a:cubicBezTo>
                  </a:path>
                </a:pathLst>
              </a:custGeom>
              <a:noFill/>
              <a:ln w="28575" cap="rnd">
                <a:solidFill>
                  <a:schemeClr val="accent2">
                    <a:lumMod val="50000"/>
                  </a:schemeClr>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3" name="Freeform 1303"/>
              <p:cNvSpPr/>
              <p:nvPr/>
            </p:nvSpPr>
            <p:spPr bwMode="auto">
              <a:xfrm>
                <a:off x="8680451" y="2692401"/>
                <a:ext cx="481013" cy="87313"/>
              </a:xfrm>
              <a:custGeom>
                <a:avLst/>
                <a:gdLst>
                  <a:gd name="T0" fmla="*/ 128 w 128"/>
                  <a:gd name="T1" fmla="*/ 22 h 23"/>
                  <a:gd name="T2" fmla="*/ 0 w 128"/>
                  <a:gd name="T3" fmla="*/ 0 h 23"/>
                </a:gdLst>
                <a:ahLst/>
                <a:cxnLst>
                  <a:cxn ang="0">
                    <a:pos x="T0" y="T1"/>
                  </a:cxn>
                  <a:cxn ang="0">
                    <a:pos x="T2" y="T3"/>
                  </a:cxn>
                </a:cxnLst>
                <a:rect l="0" t="0" r="r" b="b"/>
                <a:pathLst>
                  <a:path w="128" h="23">
                    <a:moveTo>
                      <a:pt x="128" y="22"/>
                    </a:moveTo>
                    <a:cubicBezTo>
                      <a:pt x="92" y="23"/>
                      <a:pt x="47" y="16"/>
                      <a:pt x="0" y="0"/>
                    </a:cubicBezTo>
                  </a:path>
                </a:pathLst>
              </a:custGeom>
              <a:noFill/>
              <a:ln w="28575" cap="rnd">
                <a:solidFill>
                  <a:schemeClr val="accent2">
                    <a:lumMod val="50000"/>
                  </a:schemeClr>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4" name="Freeform 1304"/>
              <p:cNvSpPr/>
              <p:nvPr/>
            </p:nvSpPr>
            <p:spPr bwMode="auto">
              <a:xfrm>
                <a:off x="9109076" y="1874838"/>
                <a:ext cx="269875" cy="536575"/>
              </a:xfrm>
              <a:custGeom>
                <a:avLst/>
                <a:gdLst>
                  <a:gd name="T0" fmla="*/ 0 w 72"/>
                  <a:gd name="T1" fmla="*/ 0 h 143"/>
                  <a:gd name="T2" fmla="*/ 72 w 72"/>
                  <a:gd name="T3" fmla="*/ 72 h 143"/>
                  <a:gd name="T4" fmla="*/ 41 w 72"/>
                  <a:gd name="T5" fmla="*/ 131 h 143"/>
                  <a:gd name="T6" fmla="*/ 7 w 72"/>
                  <a:gd name="T7" fmla="*/ 143 h 143"/>
                </a:gdLst>
                <a:ahLst/>
                <a:cxnLst>
                  <a:cxn ang="0">
                    <a:pos x="T0" y="T1"/>
                  </a:cxn>
                  <a:cxn ang="0">
                    <a:pos x="T2" y="T3"/>
                  </a:cxn>
                  <a:cxn ang="0">
                    <a:pos x="T4" y="T5"/>
                  </a:cxn>
                  <a:cxn ang="0">
                    <a:pos x="T6" y="T7"/>
                  </a:cxn>
                </a:cxnLst>
                <a:rect l="0" t="0" r="r" b="b"/>
                <a:pathLst>
                  <a:path w="72" h="143">
                    <a:moveTo>
                      <a:pt x="0" y="0"/>
                    </a:moveTo>
                    <a:cubicBezTo>
                      <a:pt x="39" y="0"/>
                      <a:pt x="72" y="32"/>
                      <a:pt x="72" y="72"/>
                    </a:cubicBezTo>
                    <a:cubicBezTo>
                      <a:pt x="72" y="96"/>
                      <a:pt x="60" y="118"/>
                      <a:pt x="41" y="131"/>
                    </a:cubicBezTo>
                    <a:cubicBezTo>
                      <a:pt x="31" y="138"/>
                      <a:pt x="20" y="142"/>
                      <a:pt x="7" y="143"/>
                    </a:cubicBezTo>
                  </a:path>
                </a:pathLst>
              </a:custGeom>
              <a:noFill/>
              <a:ln w="28575" cap="rnd">
                <a:solidFill>
                  <a:schemeClr val="accent2">
                    <a:lumMod val="50000"/>
                  </a:schemeClr>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5" name="Freeform 1305"/>
              <p:cNvSpPr/>
              <p:nvPr/>
            </p:nvSpPr>
            <p:spPr bwMode="auto">
              <a:xfrm>
                <a:off x="8996363" y="2389188"/>
                <a:ext cx="41275" cy="14288"/>
              </a:xfrm>
              <a:custGeom>
                <a:avLst/>
                <a:gdLst>
                  <a:gd name="T0" fmla="*/ 11 w 11"/>
                  <a:gd name="T1" fmla="*/ 4 h 4"/>
                  <a:gd name="T2" fmla="*/ 0 w 11"/>
                  <a:gd name="T3" fmla="*/ 0 h 4"/>
                </a:gdLst>
                <a:ahLst/>
                <a:cxnLst>
                  <a:cxn ang="0">
                    <a:pos x="T0" y="T1"/>
                  </a:cxn>
                  <a:cxn ang="0">
                    <a:pos x="T2" y="T3"/>
                  </a:cxn>
                </a:cxnLst>
                <a:rect l="0" t="0" r="r" b="b"/>
                <a:pathLst>
                  <a:path w="11" h="4">
                    <a:moveTo>
                      <a:pt x="11" y="4"/>
                    </a:moveTo>
                    <a:cubicBezTo>
                      <a:pt x="7" y="3"/>
                      <a:pt x="3" y="2"/>
                      <a:pt x="0" y="0"/>
                    </a:cubicBezTo>
                  </a:path>
                </a:pathLst>
              </a:custGeom>
              <a:noFill/>
              <a:ln w="28575" cap="rnd">
                <a:solidFill>
                  <a:schemeClr val="accent2">
                    <a:lumMod val="50000"/>
                  </a:schemeClr>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grpSp>
        <p:sp>
          <p:nvSpPr>
            <p:cNvPr id="16" name="文本框 15"/>
            <p:cNvSpPr txBox="1"/>
            <p:nvPr/>
          </p:nvSpPr>
          <p:spPr>
            <a:xfrm>
              <a:off x="935810" y="329254"/>
              <a:ext cx="7651144" cy="1076325"/>
            </a:xfrm>
            <a:prstGeom prst="rect">
              <a:avLst/>
            </a:prstGeom>
            <a:noFill/>
          </p:spPr>
          <p:txBody>
            <a:bodyPr wrap="square" rtlCol="0">
              <a:noAutofit/>
            </a:bodyPr>
            <a:lstStyle/>
            <a:p>
              <a:r>
                <a:rPr lang="en-US" altLang="zh-SG" sz="3200" b="1" dirty="0">
                  <a:solidFill>
                    <a:srgbClr val="5F2C09"/>
                  </a:solidFill>
                  <a:latin typeface="Times New Roman" panose="02020603050405020304" pitchFamily="18" charset="0"/>
                  <a:cs typeface="Times New Roman" panose="02020603050405020304" pitchFamily="18" charset="0"/>
                </a:rPr>
                <a:t>Part1: View, Download, Upload and Delete</a:t>
              </a:r>
              <a:endParaRPr lang="en-US" altLang="zh-SG" sz="3200" b="1" dirty="0">
                <a:solidFill>
                  <a:srgbClr val="5F2C09"/>
                </a:solidFill>
                <a:latin typeface="Times New Roman" panose="02020603050405020304" pitchFamily="18" charset="0"/>
                <a:cs typeface="Times New Roman" panose="02020603050405020304" pitchFamily="18" charset="0"/>
              </a:endParaRPr>
            </a:p>
          </p:txBody>
        </p:sp>
      </p:grpSp>
      <p:sp>
        <p:nvSpPr>
          <p:cNvPr id="17" name="文本框 16"/>
          <p:cNvSpPr txBox="1"/>
          <p:nvPr userDrawn="1"/>
        </p:nvSpPr>
        <p:spPr>
          <a:xfrm>
            <a:off x="758560" y="1113584"/>
            <a:ext cx="10508625" cy="4789558"/>
          </a:xfrm>
          <a:prstGeom prst="rect">
            <a:avLst/>
          </a:prstGeom>
        </p:spPr>
        <p:txBody>
          <a:bodyPr wrap="square" rtlCol="0">
            <a:noAutofit/>
          </a:bodyPr>
          <a:p>
            <a:r>
              <a:rPr lang="en-US" altLang="zh-CN" sz="2800" b="1">
                <a:solidFill>
                  <a:srgbClr val="000000"/>
                </a:solidFill>
                <a:latin typeface="Calibri" panose="020F0502020204030204" charset="0"/>
                <a:ea typeface="Calibri" panose="020F0502020204030204" charset="0"/>
                <a:cs typeface="Calibri" panose="020F0502020204030204" charset="0"/>
              </a:rPr>
              <a:t>boundary cases should be specially handled:</a:t>
            </a:r>
            <a:endParaRPr lang="en-US" altLang="zh-CN" sz="2800" b="1">
              <a:solidFill>
                <a:srgbClr val="000000"/>
              </a:solidFill>
              <a:latin typeface="Calibri" panose="020F0502020204030204" charset="0"/>
              <a:ea typeface="Calibri" panose="020F0502020204030204" charset="0"/>
              <a:cs typeface="Calibri" panose="020F0502020204030204" charset="0"/>
            </a:endParaRPr>
          </a:p>
          <a:p>
            <a:endParaRPr lang="en-US" altLang="zh-CN" sz="2400">
              <a:solidFill>
                <a:srgbClr val="000000"/>
              </a:solidFill>
              <a:latin typeface="Calibri" panose="020F0502020204030204" charset="0"/>
              <a:ea typeface="Calibri" panose="020F0502020204030204" charset="0"/>
              <a:cs typeface="Calibri" panose="020F0502020204030204" charset="0"/>
            </a:endParaRPr>
          </a:p>
          <a:p>
            <a:pPr marL="342900" indent="-342900">
              <a:buChar char="•"/>
            </a:pPr>
            <a:r>
              <a:rPr lang="en-US" altLang="zh-CN" sz="2400">
                <a:solidFill>
                  <a:srgbClr val="000000"/>
                </a:solidFill>
                <a:latin typeface="Calibri" panose="020F0502020204030204" charset="0"/>
                <a:ea typeface="Calibri" panose="020F0502020204030204" charset="0"/>
                <a:cs typeface="Calibri" panose="020F0502020204030204" charset="0"/>
              </a:rPr>
              <a:t>When </a:t>
            </a:r>
            <a:r>
              <a:rPr lang="en-US" altLang="zh-CN" sz="2400" b="1">
                <a:solidFill>
                  <a:srgbClr val="000000"/>
                </a:solidFill>
                <a:latin typeface="Calibri" panose="020F0502020204030204" charset="0"/>
                <a:ea typeface="Calibri" panose="020F0502020204030204" charset="0"/>
                <a:cs typeface="Calibri" panose="020F0502020204030204" charset="0"/>
              </a:rPr>
              <a:t>upload</a:t>
            </a:r>
            <a:r>
              <a:rPr lang="en-US" altLang="zh-CN" sz="2400">
                <a:solidFill>
                  <a:srgbClr val="000000"/>
                </a:solidFill>
                <a:latin typeface="Calibri" panose="020F0502020204030204" charset="0"/>
                <a:ea typeface="Calibri" panose="020F0502020204030204" charset="0"/>
                <a:cs typeface="Calibri" panose="020F0502020204030204" charset="0"/>
              </a:rPr>
              <a:t>:</a:t>
            </a:r>
            <a:endParaRPr lang="en-US" altLang="zh-CN" sz="2400">
              <a:solidFill>
                <a:srgbClr val="000000"/>
              </a:solidFill>
              <a:latin typeface="Calibri" panose="020F0502020204030204" charset="0"/>
              <a:ea typeface="Calibri" panose="020F0502020204030204" charset="0"/>
              <a:cs typeface="Calibri" panose="020F0502020204030204" charset="0"/>
            </a:endParaRPr>
          </a:p>
          <a:p>
            <a:pPr marL="342900" indent="-342900">
              <a:buChar char="•"/>
            </a:pPr>
            <a:r>
              <a:rPr lang="en-US" altLang="zh-CN" sz="2400">
                <a:solidFill>
                  <a:srgbClr val="000000"/>
                </a:solidFill>
                <a:latin typeface="Calibri" panose="020F0502020204030204" charset="0"/>
                <a:ea typeface="Calibri" panose="020F0502020204030204" charset="0"/>
                <a:cs typeface="Calibri" panose="020F0502020204030204" charset="0"/>
              </a:rPr>
              <a:t>Method must be POST</a:t>
            </a:r>
            <a:endParaRPr lang="en-US" altLang="zh-CN" sz="2400">
              <a:solidFill>
                <a:srgbClr val="000000"/>
              </a:solidFill>
              <a:latin typeface="Calibri" panose="020F0502020204030204" charset="0"/>
              <a:ea typeface="Calibri" panose="020F0502020204030204" charset="0"/>
              <a:cs typeface="Calibri" panose="020F0502020204030204" charset="0"/>
            </a:endParaRPr>
          </a:p>
          <a:p>
            <a:pPr marL="342900" indent="-342900">
              <a:buChar char="•"/>
            </a:pPr>
            <a:r>
              <a:rPr lang="en-US" altLang="zh-CN" sz="2400">
                <a:solidFill>
                  <a:srgbClr val="000000"/>
                </a:solidFill>
                <a:latin typeface="Calibri" panose="020F0502020204030204" charset="0"/>
                <a:ea typeface="Calibri" panose="020F0502020204030204" charset="0"/>
                <a:cs typeface="Calibri" panose="020F0502020204030204" charset="0"/>
              </a:rPr>
              <a:t>The folder where the uploaded file resides does not exist</a:t>
            </a:r>
            <a:endParaRPr lang="en-US" altLang="zh-CN" sz="2400">
              <a:solidFill>
                <a:srgbClr val="000000"/>
              </a:solidFill>
              <a:latin typeface="Calibri" panose="020F0502020204030204" charset="0"/>
              <a:ea typeface="Calibri" panose="020F0502020204030204" charset="0"/>
              <a:cs typeface="Calibri" panose="020F0502020204030204" charset="0"/>
            </a:endParaRPr>
          </a:p>
          <a:p>
            <a:pPr marL="342900" indent="-342900">
              <a:buChar char="•"/>
            </a:pPr>
            <a:r>
              <a:rPr lang="en-US" altLang="zh-CN" sz="2400">
                <a:solidFill>
                  <a:srgbClr val="000000"/>
                </a:solidFill>
                <a:latin typeface="Calibri" panose="020F0502020204030204" charset="0"/>
                <a:ea typeface="Calibri" panose="020F0502020204030204" charset="0"/>
                <a:cs typeface="Calibri" panose="020F0502020204030204" charset="0"/>
              </a:rPr>
              <a:t>The name of the uploaded file already exists</a:t>
            </a:r>
            <a:endParaRPr lang="en-US" altLang="zh-CN" sz="2400">
              <a:solidFill>
                <a:srgbClr val="000000"/>
              </a:solidFill>
              <a:latin typeface="Calibri" panose="020F0502020204030204" charset="0"/>
              <a:ea typeface="Calibri" panose="020F0502020204030204" charset="0"/>
              <a:cs typeface="Calibri" panose="020F0502020204030204" charset="0"/>
            </a:endParaRPr>
          </a:p>
          <a:p>
            <a:pPr marL="342900" indent="-342900">
              <a:buChar char="•"/>
            </a:pPr>
            <a:r>
              <a:rPr lang="en-US" altLang="zh-CN" sz="2400">
                <a:solidFill>
                  <a:srgbClr val="000000"/>
                </a:solidFill>
                <a:latin typeface="Calibri" panose="020F0502020204030204" charset="0"/>
                <a:ea typeface="Calibri" panose="020F0502020204030204" charset="0"/>
                <a:cs typeface="Calibri" panose="020F0502020204030204" charset="0"/>
              </a:rPr>
              <a:t>User only has permission to modify their own directory</a:t>
            </a:r>
            <a:endParaRPr lang="en-US" altLang="zh-CN" sz="2400">
              <a:solidFill>
                <a:srgbClr val="000000"/>
              </a:solidFill>
              <a:latin typeface="Calibri" panose="020F0502020204030204" charset="0"/>
              <a:ea typeface="Calibri" panose="020F0502020204030204" charset="0"/>
              <a:cs typeface="Calibri" panose="020F0502020204030204" charset="0"/>
            </a:endParaRPr>
          </a:p>
          <a:p>
            <a:pPr marL="342900" indent="-342900">
              <a:buChar char="•"/>
            </a:pPr>
            <a:r>
              <a:rPr lang="en-US" altLang="zh-CN" sz="2400">
                <a:solidFill>
                  <a:srgbClr val="000000"/>
                </a:solidFill>
                <a:latin typeface="Calibri" panose="020F0502020204030204" charset="0"/>
                <a:ea typeface="Calibri" panose="020F0502020204030204" charset="0"/>
                <a:cs typeface="Calibri" panose="020F0502020204030204" charset="0"/>
              </a:rPr>
              <a:t>Consider the parameters</a:t>
            </a:r>
            <a:endParaRPr lang="en-US" altLang="zh-CN" sz="2400">
              <a:solidFill>
                <a:srgbClr val="000000"/>
              </a:solidFill>
              <a:latin typeface="Calibri" panose="020F0502020204030204" charset="0"/>
              <a:ea typeface="Calibri" panose="020F0502020204030204" charset="0"/>
              <a:cs typeface="Calibri" panose="020F0502020204030204" charset="0"/>
            </a:endParaRPr>
          </a:p>
          <a:p>
            <a:pPr indent="0">
              <a:buNone/>
            </a:pPr>
            <a:endParaRPr lang="en-US" altLang="zh-CN" sz="2400">
              <a:solidFill>
                <a:srgbClr val="000000"/>
              </a:solidFill>
              <a:latin typeface="Calibri" panose="020F0502020204030204" charset="0"/>
              <a:ea typeface="Calibri" panose="020F0502020204030204" charset="0"/>
              <a:cs typeface="Calibri" panose="020F0502020204030204" charset="0"/>
            </a:endParaRPr>
          </a:p>
          <a:p>
            <a:pPr marL="342900" indent="-342900">
              <a:buChar char="•"/>
            </a:pPr>
            <a:r>
              <a:rPr lang="en-US" altLang="zh-CN" sz="2400">
                <a:solidFill>
                  <a:srgbClr val="000000"/>
                </a:solidFill>
                <a:latin typeface="Calibri" panose="020F0502020204030204" charset="0"/>
                <a:ea typeface="Calibri" panose="020F0502020204030204" charset="0"/>
                <a:cs typeface="Calibri" panose="020F0502020204030204" charset="0"/>
              </a:rPr>
              <a:t>When </a:t>
            </a:r>
            <a:r>
              <a:rPr lang="en-US" altLang="zh-CN" sz="2400" b="1">
                <a:solidFill>
                  <a:srgbClr val="000000"/>
                </a:solidFill>
                <a:latin typeface="Calibri" panose="020F0502020204030204" charset="0"/>
                <a:ea typeface="Calibri" panose="020F0502020204030204" charset="0"/>
                <a:cs typeface="Calibri" panose="020F0502020204030204" charset="0"/>
              </a:rPr>
              <a:t>delete</a:t>
            </a:r>
            <a:r>
              <a:rPr lang="en-US" altLang="zh-CN" sz="2400">
                <a:solidFill>
                  <a:srgbClr val="000000"/>
                </a:solidFill>
                <a:latin typeface="Calibri" panose="020F0502020204030204" charset="0"/>
                <a:ea typeface="Calibri" panose="020F0502020204030204" charset="0"/>
                <a:cs typeface="Calibri" panose="020F0502020204030204" charset="0"/>
              </a:rPr>
              <a:t>:</a:t>
            </a:r>
            <a:endParaRPr lang="en-US" altLang="zh-CN" sz="2400">
              <a:solidFill>
                <a:srgbClr val="000000"/>
              </a:solidFill>
              <a:latin typeface="Calibri" panose="020F0502020204030204" charset="0"/>
              <a:ea typeface="Calibri" panose="020F0502020204030204" charset="0"/>
              <a:cs typeface="Calibri" panose="020F0502020204030204" charset="0"/>
            </a:endParaRPr>
          </a:p>
          <a:p>
            <a:pPr marL="342900" indent="-342900">
              <a:buChar char="•"/>
            </a:pPr>
            <a:r>
              <a:rPr lang="en-US" altLang="zh-CN" sz="2400">
                <a:solidFill>
                  <a:srgbClr val="000000"/>
                </a:solidFill>
                <a:latin typeface="Calibri" panose="020F0502020204030204" charset="0"/>
                <a:ea typeface="Calibri" panose="020F0502020204030204" charset="0"/>
                <a:cs typeface="Calibri" panose="020F0502020204030204" charset="0"/>
              </a:rPr>
              <a:t>Method must be POST</a:t>
            </a:r>
            <a:endParaRPr lang="en-US" altLang="zh-CN" sz="2400">
              <a:solidFill>
                <a:srgbClr val="000000"/>
              </a:solidFill>
              <a:latin typeface="Calibri" panose="020F0502020204030204" charset="0"/>
              <a:ea typeface="Calibri" panose="020F0502020204030204" charset="0"/>
              <a:cs typeface="Calibri" panose="020F0502020204030204" charset="0"/>
            </a:endParaRPr>
          </a:p>
          <a:p>
            <a:pPr marL="342900" indent="-342900">
              <a:buChar char="•"/>
            </a:pPr>
            <a:r>
              <a:rPr lang="en-US" altLang="zh-CN" sz="2400">
                <a:solidFill>
                  <a:srgbClr val="000000"/>
                </a:solidFill>
                <a:latin typeface="Calibri" panose="020F0502020204030204" charset="0"/>
                <a:ea typeface="Calibri" panose="020F0502020204030204" charset="0"/>
                <a:cs typeface="Calibri" panose="020F0502020204030204" charset="0"/>
              </a:rPr>
              <a:t>The deleted file does not exist.</a:t>
            </a:r>
            <a:endParaRPr lang="en-US" altLang="zh-CN" sz="2400">
              <a:solidFill>
                <a:srgbClr val="000000"/>
              </a:solidFill>
              <a:latin typeface="Calibri" panose="020F0502020204030204" charset="0"/>
              <a:ea typeface="Calibri" panose="020F0502020204030204" charset="0"/>
              <a:cs typeface="Calibri" panose="020F0502020204030204" charset="0"/>
            </a:endParaRPr>
          </a:p>
          <a:p>
            <a:pPr marL="342900" indent="-342900">
              <a:buChar char="•"/>
            </a:pPr>
            <a:r>
              <a:rPr lang="en-US" altLang="zh-CN" sz="2400">
                <a:solidFill>
                  <a:srgbClr val="000000"/>
                </a:solidFill>
                <a:latin typeface="Calibri" panose="020F0502020204030204" charset="0"/>
                <a:ea typeface="Calibri" panose="020F0502020204030204" charset="0"/>
                <a:cs typeface="Calibri" panose="020F0502020204030204" charset="0"/>
                <a:sym typeface="+mn-ea"/>
              </a:rPr>
              <a:t>User only has permission to modify their own directory</a:t>
            </a:r>
            <a:endParaRPr lang="en-US" altLang="zh-CN" sz="2400">
              <a:solidFill>
                <a:srgbClr val="000000"/>
              </a:solidFill>
              <a:latin typeface="Calibri" panose="020F0502020204030204" charset="0"/>
              <a:ea typeface="Calibri" panose="020F0502020204030204" charset="0"/>
              <a:cs typeface="Calibri" panose="020F0502020204030204" charset="0"/>
            </a:endParaRPr>
          </a:p>
          <a:p>
            <a:pPr marL="342900" indent="-342900">
              <a:buChar char="•"/>
            </a:pPr>
            <a:endParaRPr lang="en-US" altLang="zh-CN" sz="2400">
              <a:solidFill>
                <a:srgbClr val="000000"/>
              </a:solidFill>
              <a:latin typeface="Calibri" panose="020F0502020204030204" charset="0"/>
              <a:ea typeface="Calibri" panose="020F0502020204030204" charset="0"/>
              <a:cs typeface="Calibri" panose="020F0502020204030204" charset="0"/>
            </a:endParaRPr>
          </a:p>
        </p:txBody>
      </p:sp>
    </p:spTree>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1">
            <a:extLst>
              <a:ext uri="{28A0092B-C50C-407E-A947-70E740481C1C}">
                <a14:useLocalDpi xmlns:a14="http://schemas.microsoft.com/office/drawing/2010/main" val="0"/>
              </a:ext>
            </a:extLst>
          </a:blip>
          <a:srcRect l="24300" t="40306" r="23627" b="40661"/>
          <a:stretch>
            <a:fillRect/>
          </a:stretch>
        </p:blipFill>
        <p:spPr>
          <a:xfrm>
            <a:off x="9367365" y="272202"/>
            <a:ext cx="2484934" cy="641827"/>
          </a:xfrm>
          <a:prstGeom prst="rect">
            <a:avLst/>
          </a:prstGeom>
        </p:spPr>
      </p:pic>
      <p:grpSp>
        <p:nvGrpSpPr>
          <p:cNvPr id="4" name="组合 3"/>
          <p:cNvGrpSpPr/>
          <p:nvPr/>
        </p:nvGrpSpPr>
        <p:grpSpPr>
          <a:xfrm>
            <a:off x="434903" y="329254"/>
            <a:ext cx="8152051" cy="1076325"/>
            <a:chOff x="434903" y="329254"/>
            <a:chExt cx="8152051" cy="1076325"/>
          </a:xfrm>
        </p:grpSpPr>
        <p:grpSp>
          <p:nvGrpSpPr>
            <p:cNvPr id="7" name="组合 6"/>
            <p:cNvGrpSpPr/>
            <p:nvPr/>
          </p:nvGrpSpPr>
          <p:grpSpPr>
            <a:xfrm>
              <a:off x="434903" y="418808"/>
              <a:ext cx="482808" cy="432771"/>
              <a:chOff x="7977188" y="1874838"/>
              <a:chExt cx="1439863" cy="1290638"/>
            </a:xfrm>
          </p:grpSpPr>
          <p:sp>
            <p:nvSpPr>
              <p:cNvPr id="8" name="Oval 1298"/>
              <p:cNvSpPr>
                <a:spLocks noChangeArrowheads="1"/>
              </p:cNvSpPr>
              <p:nvPr/>
            </p:nvSpPr>
            <p:spPr bwMode="auto">
              <a:xfrm>
                <a:off x="8124826" y="2001838"/>
                <a:ext cx="119063" cy="120650"/>
              </a:xfrm>
              <a:prstGeom prst="ellipse">
                <a:avLst/>
              </a:prstGeom>
              <a:noFill/>
              <a:ln w="28575" cap="rnd">
                <a:solidFill>
                  <a:schemeClr val="accent2">
                    <a:lumMod val="50000"/>
                  </a:schemeClr>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9" name="Freeform 1299"/>
              <p:cNvSpPr/>
              <p:nvPr/>
            </p:nvSpPr>
            <p:spPr bwMode="auto">
              <a:xfrm>
                <a:off x="8942388" y="1979613"/>
                <a:ext cx="331788" cy="330200"/>
              </a:xfrm>
              <a:custGeom>
                <a:avLst/>
                <a:gdLst>
                  <a:gd name="T0" fmla="*/ 44 w 88"/>
                  <a:gd name="T1" fmla="*/ 0 h 88"/>
                  <a:gd name="T2" fmla="*/ 88 w 88"/>
                  <a:gd name="T3" fmla="*/ 44 h 88"/>
                  <a:gd name="T4" fmla="*/ 44 w 88"/>
                  <a:gd name="T5" fmla="*/ 88 h 88"/>
                  <a:gd name="T6" fmla="*/ 0 w 88"/>
                  <a:gd name="T7" fmla="*/ 44 h 88"/>
                  <a:gd name="T8" fmla="*/ 44 w 88"/>
                  <a:gd name="T9" fmla="*/ 0 h 88"/>
                </a:gdLst>
                <a:ahLst/>
                <a:cxnLst>
                  <a:cxn ang="0">
                    <a:pos x="T0" y="T1"/>
                  </a:cxn>
                  <a:cxn ang="0">
                    <a:pos x="T2" y="T3"/>
                  </a:cxn>
                  <a:cxn ang="0">
                    <a:pos x="T4" y="T5"/>
                  </a:cxn>
                  <a:cxn ang="0">
                    <a:pos x="T6" y="T7"/>
                  </a:cxn>
                  <a:cxn ang="0">
                    <a:pos x="T8" y="T9"/>
                  </a:cxn>
                </a:cxnLst>
                <a:rect l="0" t="0" r="r" b="b"/>
                <a:pathLst>
                  <a:path w="88" h="88">
                    <a:moveTo>
                      <a:pt x="44" y="0"/>
                    </a:moveTo>
                    <a:cubicBezTo>
                      <a:pt x="68" y="0"/>
                      <a:pt x="88" y="19"/>
                      <a:pt x="88" y="44"/>
                    </a:cubicBezTo>
                    <a:cubicBezTo>
                      <a:pt x="88" y="68"/>
                      <a:pt x="68" y="88"/>
                      <a:pt x="44" y="88"/>
                    </a:cubicBezTo>
                    <a:cubicBezTo>
                      <a:pt x="20" y="88"/>
                      <a:pt x="0" y="68"/>
                      <a:pt x="0" y="44"/>
                    </a:cubicBezTo>
                    <a:cubicBezTo>
                      <a:pt x="0" y="20"/>
                      <a:pt x="19" y="0"/>
                      <a:pt x="44" y="0"/>
                    </a:cubicBezTo>
                    <a:close/>
                  </a:path>
                </a:pathLst>
              </a:custGeom>
              <a:noFill/>
              <a:ln w="28575" cap="rnd">
                <a:solidFill>
                  <a:schemeClr val="accent2">
                    <a:lumMod val="50000"/>
                  </a:schemeClr>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Freeform 1300"/>
              <p:cNvSpPr/>
              <p:nvPr/>
            </p:nvSpPr>
            <p:spPr bwMode="auto">
              <a:xfrm>
                <a:off x="8131176" y="1993901"/>
                <a:ext cx="1173163" cy="1171575"/>
              </a:xfrm>
              <a:custGeom>
                <a:avLst/>
                <a:gdLst>
                  <a:gd name="T0" fmla="*/ 308 w 312"/>
                  <a:gd name="T1" fmla="*/ 121 h 312"/>
                  <a:gd name="T2" fmla="*/ 312 w 312"/>
                  <a:gd name="T3" fmla="*/ 155 h 312"/>
                  <a:gd name="T4" fmla="*/ 156 w 312"/>
                  <a:gd name="T5" fmla="*/ 312 h 312"/>
                  <a:gd name="T6" fmla="*/ 0 w 312"/>
                  <a:gd name="T7" fmla="*/ 156 h 312"/>
                  <a:gd name="T8" fmla="*/ 155 w 312"/>
                  <a:gd name="T9" fmla="*/ 0 h 312"/>
                  <a:gd name="T10" fmla="*/ 223 w 312"/>
                  <a:gd name="T11" fmla="*/ 15 h 312"/>
                </a:gdLst>
                <a:ahLst/>
                <a:cxnLst>
                  <a:cxn ang="0">
                    <a:pos x="T0" y="T1"/>
                  </a:cxn>
                  <a:cxn ang="0">
                    <a:pos x="T2" y="T3"/>
                  </a:cxn>
                  <a:cxn ang="0">
                    <a:pos x="T4" y="T5"/>
                  </a:cxn>
                  <a:cxn ang="0">
                    <a:pos x="T6" y="T7"/>
                  </a:cxn>
                  <a:cxn ang="0">
                    <a:pos x="T8" y="T9"/>
                  </a:cxn>
                  <a:cxn ang="0">
                    <a:pos x="T10" y="T11"/>
                  </a:cxn>
                </a:cxnLst>
                <a:rect l="0" t="0" r="r" b="b"/>
                <a:pathLst>
                  <a:path w="312" h="312">
                    <a:moveTo>
                      <a:pt x="308" y="121"/>
                    </a:moveTo>
                    <a:cubicBezTo>
                      <a:pt x="310" y="132"/>
                      <a:pt x="312" y="144"/>
                      <a:pt x="312" y="155"/>
                    </a:cubicBezTo>
                    <a:cubicBezTo>
                      <a:pt x="312" y="242"/>
                      <a:pt x="242" y="312"/>
                      <a:pt x="156" y="312"/>
                    </a:cubicBezTo>
                    <a:cubicBezTo>
                      <a:pt x="70" y="312"/>
                      <a:pt x="0" y="242"/>
                      <a:pt x="0" y="156"/>
                    </a:cubicBezTo>
                    <a:cubicBezTo>
                      <a:pt x="0" y="70"/>
                      <a:pt x="69" y="0"/>
                      <a:pt x="155" y="0"/>
                    </a:cubicBezTo>
                    <a:cubicBezTo>
                      <a:pt x="180" y="0"/>
                      <a:pt x="203" y="5"/>
                      <a:pt x="223" y="15"/>
                    </a:cubicBezTo>
                  </a:path>
                </a:pathLst>
              </a:custGeom>
              <a:noFill/>
              <a:ln w="28575" cap="rnd">
                <a:solidFill>
                  <a:schemeClr val="accent2">
                    <a:lumMod val="50000"/>
                  </a:schemeClr>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1" name="Freeform 1301"/>
              <p:cNvSpPr/>
              <p:nvPr/>
            </p:nvSpPr>
            <p:spPr bwMode="auto">
              <a:xfrm>
                <a:off x="7977188" y="2224088"/>
                <a:ext cx="1439863" cy="746125"/>
              </a:xfrm>
              <a:custGeom>
                <a:avLst/>
                <a:gdLst>
                  <a:gd name="T0" fmla="*/ 353 w 383"/>
                  <a:gd name="T1" fmla="*/ 96 h 199"/>
                  <a:gd name="T2" fmla="*/ 377 w 383"/>
                  <a:gd name="T3" fmla="*/ 154 h 199"/>
                  <a:gd name="T4" fmla="*/ 171 w 383"/>
                  <a:gd name="T5" fmla="*/ 165 h 199"/>
                  <a:gd name="T6" fmla="*/ 13 w 383"/>
                  <a:gd name="T7" fmla="*/ 32 h 199"/>
                  <a:gd name="T8" fmla="*/ 73 w 383"/>
                  <a:gd name="T9" fmla="*/ 0 h 199"/>
                </a:gdLst>
                <a:ahLst/>
                <a:cxnLst>
                  <a:cxn ang="0">
                    <a:pos x="T0" y="T1"/>
                  </a:cxn>
                  <a:cxn ang="0">
                    <a:pos x="T2" y="T3"/>
                  </a:cxn>
                  <a:cxn ang="0">
                    <a:pos x="T4" y="T5"/>
                  </a:cxn>
                  <a:cxn ang="0">
                    <a:pos x="T6" y="T7"/>
                  </a:cxn>
                  <a:cxn ang="0">
                    <a:pos x="T8" y="T9"/>
                  </a:cxn>
                </a:cxnLst>
                <a:rect l="0" t="0" r="r" b="b"/>
                <a:pathLst>
                  <a:path w="383" h="199">
                    <a:moveTo>
                      <a:pt x="353" y="96"/>
                    </a:moveTo>
                    <a:cubicBezTo>
                      <a:pt x="373" y="117"/>
                      <a:pt x="383" y="137"/>
                      <a:pt x="377" y="154"/>
                    </a:cubicBezTo>
                    <a:cubicBezTo>
                      <a:pt x="364" y="194"/>
                      <a:pt x="271" y="199"/>
                      <a:pt x="171" y="165"/>
                    </a:cubicBezTo>
                    <a:cubicBezTo>
                      <a:pt x="70" y="131"/>
                      <a:pt x="0" y="72"/>
                      <a:pt x="13" y="32"/>
                    </a:cubicBezTo>
                    <a:cubicBezTo>
                      <a:pt x="19" y="14"/>
                      <a:pt x="41" y="3"/>
                      <a:pt x="73" y="0"/>
                    </a:cubicBezTo>
                  </a:path>
                </a:pathLst>
              </a:custGeom>
              <a:noFill/>
              <a:ln w="28575" cap="rnd">
                <a:solidFill>
                  <a:schemeClr val="accent2">
                    <a:lumMod val="50000"/>
                  </a:schemeClr>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2" name="Freeform 1302"/>
              <p:cNvSpPr/>
              <p:nvPr/>
            </p:nvSpPr>
            <p:spPr bwMode="auto">
              <a:xfrm>
                <a:off x="8507413" y="2625726"/>
                <a:ext cx="52388" cy="22225"/>
              </a:xfrm>
              <a:custGeom>
                <a:avLst/>
                <a:gdLst>
                  <a:gd name="T0" fmla="*/ 14 w 14"/>
                  <a:gd name="T1" fmla="*/ 6 h 6"/>
                  <a:gd name="T2" fmla="*/ 0 w 14"/>
                  <a:gd name="T3" fmla="*/ 0 h 6"/>
                </a:gdLst>
                <a:ahLst/>
                <a:cxnLst>
                  <a:cxn ang="0">
                    <a:pos x="T0" y="T1"/>
                  </a:cxn>
                  <a:cxn ang="0">
                    <a:pos x="T2" y="T3"/>
                  </a:cxn>
                </a:cxnLst>
                <a:rect l="0" t="0" r="r" b="b"/>
                <a:pathLst>
                  <a:path w="14" h="6">
                    <a:moveTo>
                      <a:pt x="14" y="6"/>
                    </a:moveTo>
                    <a:cubicBezTo>
                      <a:pt x="9" y="4"/>
                      <a:pt x="5" y="2"/>
                      <a:pt x="0" y="0"/>
                    </a:cubicBezTo>
                  </a:path>
                </a:pathLst>
              </a:custGeom>
              <a:noFill/>
              <a:ln w="28575" cap="rnd">
                <a:solidFill>
                  <a:schemeClr val="accent2">
                    <a:lumMod val="50000"/>
                  </a:schemeClr>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3" name="Freeform 1303"/>
              <p:cNvSpPr/>
              <p:nvPr/>
            </p:nvSpPr>
            <p:spPr bwMode="auto">
              <a:xfrm>
                <a:off x="8680451" y="2692401"/>
                <a:ext cx="481013" cy="87313"/>
              </a:xfrm>
              <a:custGeom>
                <a:avLst/>
                <a:gdLst>
                  <a:gd name="T0" fmla="*/ 128 w 128"/>
                  <a:gd name="T1" fmla="*/ 22 h 23"/>
                  <a:gd name="T2" fmla="*/ 0 w 128"/>
                  <a:gd name="T3" fmla="*/ 0 h 23"/>
                </a:gdLst>
                <a:ahLst/>
                <a:cxnLst>
                  <a:cxn ang="0">
                    <a:pos x="T0" y="T1"/>
                  </a:cxn>
                  <a:cxn ang="0">
                    <a:pos x="T2" y="T3"/>
                  </a:cxn>
                </a:cxnLst>
                <a:rect l="0" t="0" r="r" b="b"/>
                <a:pathLst>
                  <a:path w="128" h="23">
                    <a:moveTo>
                      <a:pt x="128" y="22"/>
                    </a:moveTo>
                    <a:cubicBezTo>
                      <a:pt x="92" y="23"/>
                      <a:pt x="47" y="16"/>
                      <a:pt x="0" y="0"/>
                    </a:cubicBezTo>
                  </a:path>
                </a:pathLst>
              </a:custGeom>
              <a:noFill/>
              <a:ln w="28575" cap="rnd">
                <a:solidFill>
                  <a:schemeClr val="accent2">
                    <a:lumMod val="50000"/>
                  </a:schemeClr>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4" name="Freeform 1304"/>
              <p:cNvSpPr/>
              <p:nvPr/>
            </p:nvSpPr>
            <p:spPr bwMode="auto">
              <a:xfrm>
                <a:off x="9109076" y="1874838"/>
                <a:ext cx="269875" cy="536575"/>
              </a:xfrm>
              <a:custGeom>
                <a:avLst/>
                <a:gdLst>
                  <a:gd name="T0" fmla="*/ 0 w 72"/>
                  <a:gd name="T1" fmla="*/ 0 h 143"/>
                  <a:gd name="T2" fmla="*/ 72 w 72"/>
                  <a:gd name="T3" fmla="*/ 72 h 143"/>
                  <a:gd name="T4" fmla="*/ 41 w 72"/>
                  <a:gd name="T5" fmla="*/ 131 h 143"/>
                  <a:gd name="T6" fmla="*/ 7 w 72"/>
                  <a:gd name="T7" fmla="*/ 143 h 143"/>
                </a:gdLst>
                <a:ahLst/>
                <a:cxnLst>
                  <a:cxn ang="0">
                    <a:pos x="T0" y="T1"/>
                  </a:cxn>
                  <a:cxn ang="0">
                    <a:pos x="T2" y="T3"/>
                  </a:cxn>
                  <a:cxn ang="0">
                    <a:pos x="T4" y="T5"/>
                  </a:cxn>
                  <a:cxn ang="0">
                    <a:pos x="T6" y="T7"/>
                  </a:cxn>
                </a:cxnLst>
                <a:rect l="0" t="0" r="r" b="b"/>
                <a:pathLst>
                  <a:path w="72" h="143">
                    <a:moveTo>
                      <a:pt x="0" y="0"/>
                    </a:moveTo>
                    <a:cubicBezTo>
                      <a:pt x="39" y="0"/>
                      <a:pt x="72" y="32"/>
                      <a:pt x="72" y="72"/>
                    </a:cubicBezTo>
                    <a:cubicBezTo>
                      <a:pt x="72" y="96"/>
                      <a:pt x="60" y="118"/>
                      <a:pt x="41" y="131"/>
                    </a:cubicBezTo>
                    <a:cubicBezTo>
                      <a:pt x="31" y="138"/>
                      <a:pt x="20" y="142"/>
                      <a:pt x="7" y="143"/>
                    </a:cubicBezTo>
                  </a:path>
                </a:pathLst>
              </a:custGeom>
              <a:noFill/>
              <a:ln w="28575" cap="rnd">
                <a:solidFill>
                  <a:schemeClr val="accent2">
                    <a:lumMod val="50000"/>
                  </a:schemeClr>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5" name="Freeform 1305"/>
              <p:cNvSpPr/>
              <p:nvPr/>
            </p:nvSpPr>
            <p:spPr bwMode="auto">
              <a:xfrm>
                <a:off x="8996363" y="2389188"/>
                <a:ext cx="41275" cy="14288"/>
              </a:xfrm>
              <a:custGeom>
                <a:avLst/>
                <a:gdLst>
                  <a:gd name="T0" fmla="*/ 11 w 11"/>
                  <a:gd name="T1" fmla="*/ 4 h 4"/>
                  <a:gd name="T2" fmla="*/ 0 w 11"/>
                  <a:gd name="T3" fmla="*/ 0 h 4"/>
                </a:gdLst>
                <a:ahLst/>
                <a:cxnLst>
                  <a:cxn ang="0">
                    <a:pos x="T0" y="T1"/>
                  </a:cxn>
                  <a:cxn ang="0">
                    <a:pos x="T2" y="T3"/>
                  </a:cxn>
                </a:cxnLst>
                <a:rect l="0" t="0" r="r" b="b"/>
                <a:pathLst>
                  <a:path w="11" h="4">
                    <a:moveTo>
                      <a:pt x="11" y="4"/>
                    </a:moveTo>
                    <a:cubicBezTo>
                      <a:pt x="7" y="3"/>
                      <a:pt x="3" y="2"/>
                      <a:pt x="0" y="0"/>
                    </a:cubicBezTo>
                  </a:path>
                </a:pathLst>
              </a:custGeom>
              <a:noFill/>
              <a:ln w="28575" cap="rnd">
                <a:solidFill>
                  <a:schemeClr val="accent2">
                    <a:lumMod val="50000"/>
                  </a:schemeClr>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grpSp>
        <p:sp>
          <p:nvSpPr>
            <p:cNvPr id="16" name="文本框 15"/>
            <p:cNvSpPr txBox="1"/>
            <p:nvPr/>
          </p:nvSpPr>
          <p:spPr>
            <a:xfrm>
              <a:off x="935810" y="329254"/>
              <a:ext cx="7651144" cy="1076325"/>
            </a:xfrm>
            <a:prstGeom prst="rect">
              <a:avLst/>
            </a:prstGeom>
            <a:noFill/>
          </p:spPr>
          <p:txBody>
            <a:bodyPr wrap="square" rtlCol="0">
              <a:noAutofit/>
            </a:bodyPr>
            <a:lstStyle/>
            <a:p>
              <a:r>
                <a:rPr lang="en-US" altLang="zh-SG" sz="3200" b="1" dirty="0">
                  <a:solidFill>
                    <a:srgbClr val="5F2C09"/>
                  </a:solidFill>
                  <a:latin typeface="Times New Roman" panose="02020603050405020304" pitchFamily="18" charset="0"/>
                  <a:cs typeface="Times New Roman" panose="02020603050405020304" pitchFamily="18" charset="0"/>
                </a:rPr>
                <a:t>Part1: View, Download, Upload and Delete</a:t>
              </a:r>
              <a:endParaRPr lang="en-US" altLang="zh-SG" sz="3200" b="1" dirty="0">
                <a:solidFill>
                  <a:srgbClr val="5F2C09"/>
                </a:solidFill>
                <a:latin typeface="Times New Roman" panose="02020603050405020304" pitchFamily="18" charset="0"/>
                <a:cs typeface="Times New Roman" panose="02020603050405020304" pitchFamily="18" charset="0"/>
              </a:endParaRPr>
            </a:p>
          </p:txBody>
        </p:sp>
      </p:grpSp>
      <p:sp>
        <p:nvSpPr>
          <p:cNvPr id="17" name="文本框 16"/>
          <p:cNvSpPr txBox="1"/>
          <p:nvPr userDrawn="1"/>
        </p:nvSpPr>
        <p:spPr>
          <a:xfrm>
            <a:off x="758560" y="1113584"/>
            <a:ext cx="10508625" cy="4789558"/>
          </a:xfrm>
          <a:prstGeom prst="rect">
            <a:avLst/>
          </a:prstGeom>
        </p:spPr>
        <p:txBody>
          <a:bodyPr wrap="square" rtlCol="0">
            <a:noAutofit/>
          </a:bodyPr>
          <a:p>
            <a:r>
              <a:rPr lang="en-US" altLang="zh-CN" sz="2800" b="1">
                <a:solidFill>
                  <a:srgbClr val="000000"/>
                </a:solidFill>
                <a:latin typeface="Calibri" panose="020F0502020204030204" charset="0"/>
                <a:ea typeface="Calibri" panose="020F0502020204030204" charset="0"/>
                <a:cs typeface="Calibri" panose="020F0502020204030204" charset="0"/>
              </a:rPr>
              <a:t>boundary cases should be specially handled:</a:t>
            </a:r>
            <a:endParaRPr lang="en-US" altLang="zh-CN" sz="2800" b="1">
              <a:solidFill>
                <a:srgbClr val="000000"/>
              </a:solidFill>
              <a:latin typeface="Calibri" panose="020F0502020204030204" charset="0"/>
              <a:ea typeface="Calibri" panose="020F0502020204030204" charset="0"/>
              <a:cs typeface="Calibri" panose="020F0502020204030204" charset="0"/>
            </a:endParaRPr>
          </a:p>
          <a:p>
            <a:endParaRPr lang="en-US" altLang="zh-CN" sz="2400">
              <a:solidFill>
                <a:srgbClr val="000000"/>
              </a:solidFill>
              <a:latin typeface="Calibri" panose="020F0502020204030204" charset="0"/>
              <a:ea typeface="Calibri" panose="020F0502020204030204" charset="0"/>
              <a:cs typeface="Calibri" panose="020F0502020204030204" charset="0"/>
            </a:endParaRPr>
          </a:p>
          <a:p>
            <a:pPr marL="342900" indent="-342900">
              <a:buChar char="•"/>
            </a:pPr>
            <a:r>
              <a:rPr lang="en-US" altLang="zh-CN" sz="2400">
                <a:solidFill>
                  <a:srgbClr val="000000"/>
                </a:solidFill>
                <a:latin typeface="Calibri" panose="020F0502020204030204" charset="0"/>
                <a:ea typeface="Calibri" panose="020F0502020204030204" charset="0"/>
                <a:cs typeface="Calibri" panose="020F0502020204030204" charset="0"/>
              </a:rPr>
              <a:t>When </a:t>
            </a:r>
            <a:r>
              <a:rPr lang="en-US" altLang="zh-CN" sz="2400" b="1">
                <a:solidFill>
                  <a:srgbClr val="000000"/>
                </a:solidFill>
                <a:latin typeface="Calibri" panose="020F0502020204030204" charset="0"/>
                <a:ea typeface="Calibri" panose="020F0502020204030204" charset="0"/>
                <a:cs typeface="Calibri" panose="020F0502020204030204" charset="0"/>
              </a:rPr>
              <a:t>upload/delete</a:t>
            </a:r>
            <a:r>
              <a:rPr lang="en-US" altLang="zh-CN" sz="2400">
                <a:solidFill>
                  <a:srgbClr val="000000"/>
                </a:solidFill>
                <a:latin typeface="Calibri" panose="020F0502020204030204" charset="0"/>
                <a:ea typeface="Calibri" panose="020F0502020204030204" charset="0"/>
                <a:cs typeface="Calibri" panose="020F0502020204030204" charset="0"/>
              </a:rPr>
              <a:t>:</a:t>
            </a:r>
            <a:endParaRPr lang="en-US" altLang="zh-CN" sz="2400">
              <a:solidFill>
                <a:srgbClr val="000000"/>
              </a:solidFill>
              <a:latin typeface="Calibri" panose="020F0502020204030204" charset="0"/>
              <a:ea typeface="Calibri" panose="020F0502020204030204" charset="0"/>
              <a:cs typeface="Calibri" panose="020F0502020204030204" charset="0"/>
            </a:endParaRPr>
          </a:p>
          <a:p>
            <a:pPr marL="342900" indent="-342900">
              <a:buChar char="•"/>
            </a:pPr>
            <a:r>
              <a:rPr lang="en-US" altLang="zh-CN" sz="2400">
                <a:solidFill>
                  <a:srgbClr val="000000"/>
                </a:solidFill>
                <a:latin typeface="Calibri" panose="020F0502020204030204" charset="0"/>
                <a:ea typeface="Calibri" panose="020F0502020204030204" charset="0"/>
                <a:cs typeface="Calibri" panose="020F0502020204030204" charset="0"/>
              </a:rPr>
              <a:t>Method must be POST</a:t>
            </a:r>
            <a:endParaRPr lang="en-US" altLang="zh-CN" sz="2400">
              <a:solidFill>
                <a:srgbClr val="000000"/>
              </a:solidFill>
              <a:latin typeface="Calibri" panose="020F0502020204030204" charset="0"/>
              <a:ea typeface="Calibri" panose="020F0502020204030204" charset="0"/>
              <a:cs typeface="Calibri" panose="020F0502020204030204" charset="0"/>
            </a:endParaRPr>
          </a:p>
          <a:p>
            <a:pPr marL="342900" indent="-342900">
              <a:buChar char="•"/>
            </a:pPr>
            <a:r>
              <a:rPr lang="en-US" altLang="zh-CN" sz="2400">
                <a:solidFill>
                  <a:srgbClr val="000000"/>
                </a:solidFill>
                <a:latin typeface="Calibri" panose="020F0502020204030204" charset="0"/>
                <a:ea typeface="Calibri" panose="020F0502020204030204" charset="0"/>
                <a:cs typeface="Calibri" panose="020F0502020204030204" charset="0"/>
              </a:rPr>
              <a:t>The folder where the uploaded file resides does not exist(only upload)</a:t>
            </a:r>
            <a:endParaRPr lang="en-US" altLang="zh-CN" sz="2400">
              <a:solidFill>
                <a:srgbClr val="000000"/>
              </a:solidFill>
              <a:latin typeface="Calibri" panose="020F0502020204030204" charset="0"/>
              <a:ea typeface="Calibri" panose="020F0502020204030204" charset="0"/>
              <a:cs typeface="Calibri" panose="020F0502020204030204" charset="0"/>
            </a:endParaRPr>
          </a:p>
          <a:p>
            <a:pPr marL="342900" indent="-342900">
              <a:buChar char="•"/>
            </a:pPr>
            <a:r>
              <a:rPr lang="en-US" altLang="zh-CN" sz="2400">
                <a:solidFill>
                  <a:srgbClr val="000000"/>
                </a:solidFill>
                <a:latin typeface="Calibri" panose="020F0502020204030204" charset="0"/>
                <a:ea typeface="Calibri" panose="020F0502020204030204" charset="0"/>
                <a:cs typeface="Calibri" panose="020F0502020204030204" charset="0"/>
                <a:sym typeface="+mn-ea"/>
              </a:rPr>
              <a:t>The deleted file does not exist.(only delete)</a:t>
            </a:r>
            <a:endParaRPr lang="en-US" altLang="zh-CN" sz="2400">
              <a:solidFill>
                <a:srgbClr val="000000"/>
              </a:solidFill>
              <a:latin typeface="Calibri" panose="020F0502020204030204" charset="0"/>
              <a:ea typeface="Calibri" panose="020F0502020204030204" charset="0"/>
              <a:cs typeface="Calibri" panose="020F0502020204030204" charset="0"/>
            </a:endParaRPr>
          </a:p>
          <a:p>
            <a:pPr marL="342900" indent="-342900">
              <a:buChar char="•"/>
            </a:pPr>
            <a:r>
              <a:rPr lang="en-US" altLang="zh-CN" sz="2400">
                <a:solidFill>
                  <a:srgbClr val="000000"/>
                </a:solidFill>
                <a:latin typeface="Calibri" panose="020F0502020204030204" charset="0"/>
                <a:ea typeface="Calibri" panose="020F0502020204030204" charset="0"/>
                <a:cs typeface="Calibri" panose="020F0502020204030204" charset="0"/>
              </a:rPr>
              <a:t>The name of the uploaded file/folder already exists(only upload)</a:t>
            </a:r>
            <a:endParaRPr lang="en-US" altLang="zh-CN" sz="2400">
              <a:solidFill>
                <a:srgbClr val="000000"/>
              </a:solidFill>
              <a:latin typeface="Calibri" panose="020F0502020204030204" charset="0"/>
              <a:ea typeface="Calibri" panose="020F0502020204030204" charset="0"/>
              <a:cs typeface="Calibri" panose="020F0502020204030204" charset="0"/>
            </a:endParaRPr>
          </a:p>
          <a:p>
            <a:pPr marL="342900" indent="-342900">
              <a:buChar char="•"/>
            </a:pPr>
            <a:r>
              <a:rPr lang="en-US" altLang="zh-CN" sz="2400">
                <a:solidFill>
                  <a:srgbClr val="000000"/>
                </a:solidFill>
                <a:latin typeface="Calibri" panose="020F0502020204030204" charset="0"/>
                <a:ea typeface="Calibri" panose="020F0502020204030204" charset="0"/>
                <a:cs typeface="Calibri" panose="020F0502020204030204" charset="0"/>
              </a:rPr>
              <a:t>User only has permission to modify their own directory</a:t>
            </a:r>
            <a:endParaRPr lang="en-US" altLang="zh-CN" sz="2400">
              <a:solidFill>
                <a:srgbClr val="000000"/>
              </a:solidFill>
              <a:latin typeface="Calibri" panose="020F0502020204030204" charset="0"/>
              <a:ea typeface="Calibri" panose="020F0502020204030204" charset="0"/>
              <a:cs typeface="Calibri" panose="020F0502020204030204" charset="0"/>
            </a:endParaRPr>
          </a:p>
          <a:p>
            <a:pPr marL="342900" indent="-342900">
              <a:buChar char="•"/>
            </a:pPr>
            <a:r>
              <a:rPr lang="en-US" altLang="zh-CN" sz="2400">
                <a:solidFill>
                  <a:srgbClr val="000000"/>
                </a:solidFill>
                <a:latin typeface="Calibri" panose="020F0502020204030204" charset="0"/>
                <a:ea typeface="Calibri" panose="020F0502020204030204" charset="0"/>
                <a:cs typeface="Calibri" panose="020F0502020204030204" charset="0"/>
              </a:rPr>
              <a:t>Consider the parameters</a:t>
            </a:r>
            <a:endParaRPr lang="en-US" altLang="zh-CN" sz="2400">
              <a:solidFill>
                <a:srgbClr val="000000"/>
              </a:solidFill>
              <a:latin typeface="Calibri" panose="020F0502020204030204" charset="0"/>
              <a:ea typeface="Calibri" panose="020F0502020204030204" charset="0"/>
              <a:cs typeface="Calibri" panose="020F0502020204030204" charset="0"/>
            </a:endParaRPr>
          </a:p>
          <a:p>
            <a:pPr indent="0">
              <a:buNone/>
            </a:pPr>
            <a:endParaRPr lang="en-US" altLang="zh-CN" sz="2400">
              <a:solidFill>
                <a:srgbClr val="000000"/>
              </a:solidFill>
              <a:latin typeface="Calibri" panose="020F0502020204030204" charset="0"/>
              <a:ea typeface="Calibri" panose="020F0502020204030204" charset="0"/>
              <a:cs typeface="Calibri" panose="020F0502020204030204" charset="0"/>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1">
            <a:extLst>
              <a:ext uri="{28A0092B-C50C-407E-A947-70E740481C1C}">
                <a14:useLocalDpi xmlns:a14="http://schemas.microsoft.com/office/drawing/2010/main" val="0"/>
              </a:ext>
            </a:extLst>
          </a:blip>
          <a:srcRect l="24300" t="40306" r="23627" b="40661"/>
          <a:stretch>
            <a:fillRect/>
          </a:stretch>
        </p:blipFill>
        <p:spPr>
          <a:xfrm>
            <a:off x="9367365" y="272202"/>
            <a:ext cx="2484934" cy="641827"/>
          </a:xfrm>
          <a:prstGeom prst="rect">
            <a:avLst/>
          </a:prstGeom>
        </p:spPr>
      </p:pic>
      <p:grpSp>
        <p:nvGrpSpPr>
          <p:cNvPr id="4" name="组合 3"/>
          <p:cNvGrpSpPr/>
          <p:nvPr/>
        </p:nvGrpSpPr>
        <p:grpSpPr>
          <a:xfrm>
            <a:off x="434903" y="329254"/>
            <a:ext cx="8152051" cy="1076325"/>
            <a:chOff x="434903" y="329254"/>
            <a:chExt cx="8152051" cy="1076325"/>
          </a:xfrm>
        </p:grpSpPr>
        <p:grpSp>
          <p:nvGrpSpPr>
            <p:cNvPr id="7" name="组合 6"/>
            <p:cNvGrpSpPr/>
            <p:nvPr/>
          </p:nvGrpSpPr>
          <p:grpSpPr>
            <a:xfrm>
              <a:off x="434903" y="418808"/>
              <a:ext cx="482808" cy="432771"/>
              <a:chOff x="7977188" y="1874838"/>
              <a:chExt cx="1439863" cy="1290638"/>
            </a:xfrm>
          </p:grpSpPr>
          <p:sp>
            <p:nvSpPr>
              <p:cNvPr id="8" name="Oval 1298"/>
              <p:cNvSpPr>
                <a:spLocks noChangeArrowheads="1"/>
              </p:cNvSpPr>
              <p:nvPr/>
            </p:nvSpPr>
            <p:spPr bwMode="auto">
              <a:xfrm>
                <a:off x="8124826" y="2001838"/>
                <a:ext cx="119063" cy="120650"/>
              </a:xfrm>
              <a:prstGeom prst="ellipse">
                <a:avLst/>
              </a:prstGeom>
              <a:noFill/>
              <a:ln w="28575" cap="rnd">
                <a:solidFill>
                  <a:schemeClr val="accent2">
                    <a:lumMod val="50000"/>
                  </a:schemeClr>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9" name="Freeform 1299"/>
              <p:cNvSpPr/>
              <p:nvPr/>
            </p:nvSpPr>
            <p:spPr bwMode="auto">
              <a:xfrm>
                <a:off x="8942388" y="1979613"/>
                <a:ext cx="331788" cy="330200"/>
              </a:xfrm>
              <a:custGeom>
                <a:avLst/>
                <a:gdLst>
                  <a:gd name="T0" fmla="*/ 44 w 88"/>
                  <a:gd name="T1" fmla="*/ 0 h 88"/>
                  <a:gd name="T2" fmla="*/ 88 w 88"/>
                  <a:gd name="T3" fmla="*/ 44 h 88"/>
                  <a:gd name="T4" fmla="*/ 44 w 88"/>
                  <a:gd name="T5" fmla="*/ 88 h 88"/>
                  <a:gd name="T6" fmla="*/ 0 w 88"/>
                  <a:gd name="T7" fmla="*/ 44 h 88"/>
                  <a:gd name="T8" fmla="*/ 44 w 88"/>
                  <a:gd name="T9" fmla="*/ 0 h 88"/>
                </a:gdLst>
                <a:ahLst/>
                <a:cxnLst>
                  <a:cxn ang="0">
                    <a:pos x="T0" y="T1"/>
                  </a:cxn>
                  <a:cxn ang="0">
                    <a:pos x="T2" y="T3"/>
                  </a:cxn>
                  <a:cxn ang="0">
                    <a:pos x="T4" y="T5"/>
                  </a:cxn>
                  <a:cxn ang="0">
                    <a:pos x="T6" y="T7"/>
                  </a:cxn>
                  <a:cxn ang="0">
                    <a:pos x="T8" y="T9"/>
                  </a:cxn>
                </a:cxnLst>
                <a:rect l="0" t="0" r="r" b="b"/>
                <a:pathLst>
                  <a:path w="88" h="88">
                    <a:moveTo>
                      <a:pt x="44" y="0"/>
                    </a:moveTo>
                    <a:cubicBezTo>
                      <a:pt x="68" y="0"/>
                      <a:pt x="88" y="19"/>
                      <a:pt x="88" y="44"/>
                    </a:cubicBezTo>
                    <a:cubicBezTo>
                      <a:pt x="88" y="68"/>
                      <a:pt x="68" y="88"/>
                      <a:pt x="44" y="88"/>
                    </a:cubicBezTo>
                    <a:cubicBezTo>
                      <a:pt x="20" y="88"/>
                      <a:pt x="0" y="68"/>
                      <a:pt x="0" y="44"/>
                    </a:cubicBezTo>
                    <a:cubicBezTo>
                      <a:pt x="0" y="20"/>
                      <a:pt x="19" y="0"/>
                      <a:pt x="44" y="0"/>
                    </a:cubicBezTo>
                    <a:close/>
                  </a:path>
                </a:pathLst>
              </a:custGeom>
              <a:noFill/>
              <a:ln w="28575" cap="rnd">
                <a:solidFill>
                  <a:schemeClr val="accent2">
                    <a:lumMod val="50000"/>
                  </a:schemeClr>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Freeform 1300"/>
              <p:cNvSpPr/>
              <p:nvPr/>
            </p:nvSpPr>
            <p:spPr bwMode="auto">
              <a:xfrm>
                <a:off x="8131176" y="1993901"/>
                <a:ext cx="1173163" cy="1171575"/>
              </a:xfrm>
              <a:custGeom>
                <a:avLst/>
                <a:gdLst>
                  <a:gd name="T0" fmla="*/ 308 w 312"/>
                  <a:gd name="T1" fmla="*/ 121 h 312"/>
                  <a:gd name="T2" fmla="*/ 312 w 312"/>
                  <a:gd name="T3" fmla="*/ 155 h 312"/>
                  <a:gd name="T4" fmla="*/ 156 w 312"/>
                  <a:gd name="T5" fmla="*/ 312 h 312"/>
                  <a:gd name="T6" fmla="*/ 0 w 312"/>
                  <a:gd name="T7" fmla="*/ 156 h 312"/>
                  <a:gd name="T8" fmla="*/ 155 w 312"/>
                  <a:gd name="T9" fmla="*/ 0 h 312"/>
                  <a:gd name="T10" fmla="*/ 223 w 312"/>
                  <a:gd name="T11" fmla="*/ 15 h 312"/>
                </a:gdLst>
                <a:ahLst/>
                <a:cxnLst>
                  <a:cxn ang="0">
                    <a:pos x="T0" y="T1"/>
                  </a:cxn>
                  <a:cxn ang="0">
                    <a:pos x="T2" y="T3"/>
                  </a:cxn>
                  <a:cxn ang="0">
                    <a:pos x="T4" y="T5"/>
                  </a:cxn>
                  <a:cxn ang="0">
                    <a:pos x="T6" y="T7"/>
                  </a:cxn>
                  <a:cxn ang="0">
                    <a:pos x="T8" y="T9"/>
                  </a:cxn>
                  <a:cxn ang="0">
                    <a:pos x="T10" y="T11"/>
                  </a:cxn>
                </a:cxnLst>
                <a:rect l="0" t="0" r="r" b="b"/>
                <a:pathLst>
                  <a:path w="312" h="312">
                    <a:moveTo>
                      <a:pt x="308" y="121"/>
                    </a:moveTo>
                    <a:cubicBezTo>
                      <a:pt x="310" y="132"/>
                      <a:pt x="312" y="144"/>
                      <a:pt x="312" y="155"/>
                    </a:cubicBezTo>
                    <a:cubicBezTo>
                      <a:pt x="312" y="242"/>
                      <a:pt x="242" y="312"/>
                      <a:pt x="156" y="312"/>
                    </a:cubicBezTo>
                    <a:cubicBezTo>
                      <a:pt x="70" y="312"/>
                      <a:pt x="0" y="242"/>
                      <a:pt x="0" y="156"/>
                    </a:cubicBezTo>
                    <a:cubicBezTo>
                      <a:pt x="0" y="70"/>
                      <a:pt x="69" y="0"/>
                      <a:pt x="155" y="0"/>
                    </a:cubicBezTo>
                    <a:cubicBezTo>
                      <a:pt x="180" y="0"/>
                      <a:pt x="203" y="5"/>
                      <a:pt x="223" y="15"/>
                    </a:cubicBezTo>
                  </a:path>
                </a:pathLst>
              </a:custGeom>
              <a:noFill/>
              <a:ln w="28575" cap="rnd">
                <a:solidFill>
                  <a:schemeClr val="accent2">
                    <a:lumMod val="50000"/>
                  </a:schemeClr>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1" name="Freeform 1301"/>
              <p:cNvSpPr/>
              <p:nvPr/>
            </p:nvSpPr>
            <p:spPr bwMode="auto">
              <a:xfrm>
                <a:off x="7977188" y="2224088"/>
                <a:ext cx="1439863" cy="746125"/>
              </a:xfrm>
              <a:custGeom>
                <a:avLst/>
                <a:gdLst>
                  <a:gd name="T0" fmla="*/ 353 w 383"/>
                  <a:gd name="T1" fmla="*/ 96 h 199"/>
                  <a:gd name="T2" fmla="*/ 377 w 383"/>
                  <a:gd name="T3" fmla="*/ 154 h 199"/>
                  <a:gd name="T4" fmla="*/ 171 w 383"/>
                  <a:gd name="T5" fmla="*/ 165 h 199"/>
                  <a:gd name="T6" fmla="*/ 13 w 383"/>
                  <a:gd name="T7" fmla="*/ 32 h 199"/>
                  <a:gd name="T8" fmla="*/ 73 w 383"/>
                  <a:gd name="T9" fmla="*/ 0 h 199"/>
                </a:gdLst>
                <a:ahLst/>
                <a:cxnLst>
                  <a:cxn ang="0">
                    <a:pos x="T0" y="T1"/>
                  </a:cxn>
                  <a:cxn ang="0">
                    <a:pos x="T2" y="T3"/>
                  </a:cxn>
                  <a:cxn ang="0">
                    <a:pos x="T4" y="T5"/>
                  </a:cxn>
                  <a:cxn ang="0">
                    <a:pos x="T6" y="T7"/>
                  </a:cxn>
                  <a:cxn ang="0">
                    <a:pos x="T8" y="T9"/>
                  </a:cxn>
                </a:cxnLst>
                <a:rect l="0" t="0" r="r" b="b"/>
                <a:pathLst>
                  <a:path w="383" h="199">
                    <a:moveTo>
                      <a:pt x="353" y="96"/>
                    </a:moveTo>
                    <a:cubicBezTo>
                      <a:pt x="373" y="117"/>
                      <a:pt x="383" y="137"/>
                      <a:pt x="377" y="154"/>
                    </a:cubicBezTo>
                    <a:cubicBezTo>
                      <a:pt x="364" y="194"/>
                      <a:pt x="271" y="199"/>
                      <a:pt x="171" y="165"/>
                    </a:cubicBezTo>
                    <a:cubicBezTo>
                      <a:pt x="70" y="131"/>
                      <a:pt x="0" y="72"/>
                      <a:pt x="13" y="32"/>
                    </a:cubicBezTo>
                    <a:cubicBezTo>
                      <a:pt x="19" y="14"/>
                      <a:pt x="41" y="3"/>
                      <a:pt x="73" y="0"/>
                    </a:cubicBezTo>
                  </a:path>
                </a:pathLst>
              </a:custGeom>
              <a:noFill/>
              <a:ln w="28575" cap="rnd">
                <a:solidFill>
                  <a:schemeClr val="accent2">
                    <a:lumMod val="50000"/>
                  </a:schemeClr>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2" name="Freeform 1302"/>
              <p:cNvSpPr/>
              <p:nvPr/>
            </p:nvSpPr>
            <p:spPr bwMode="auto">
              <a:xfrm>
                <a:off x="8507413" y="2625726"/>
                <a:ext cx="52388" cy="22225"/>
              </a:xfrm>
              <a:custGeom>
                <a:avLst/>
                <a:gdLst>
                  <a:gd name="T0" fmla="*/ 14 w 14"/>
                  <a:gd name="T1" fmla="*/ 6 h 6"/>
                  <a:gd name="T2" fmla="*/ 0 w 14"/>
                  <a:gd name="T3" fmla="*/ 0 h 6"/>
                </a:gdLst>
                <a:ahLst/>
                <a:cxnLst>
                  <a:cxn ang="0">
                    <a:pos x="T0" y="T1"/>
                  </a:cxn>
                  <a:cxn ang="0">
                    <a:pos x="T2" y="T3"/>
                  </a:cxn>
                </a:cxnLst>
                <a:rect l="0" t="0" r="r" b="b"/>
                <a:pathLst>
                  <a:path w="14" h="6">
                    <a:moveTo>
                      <a:pt x="14" y="6"/>
                    </a:moveTo>
                    <a:cubicBezTo>
                      <a:pt x="9" y="4"/>
                      <a:pt x="5" y="2"/>
                      <a:pt x="0" y="0"/>
                    </a:cubicBezTo>
                  </a:path>
                </a:pathLst>
              </a:custGeom>
              <a:noFill/>
              <a:ln w="28575" cap="rnd">
                <a:solidFill>
                  <a:schemeClr val="accent2">
                    <a:lumMod val="50000"/>
                  </a:schemeClr>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3" name="Freeform 1303"/>
              <p:cNvSpPr/>
              <p:nvPr/>
            </p:nvSpPr>
            <p:spPr bwMode="auto">
              <a:xfrm>
                <a:off x="8680451" y="2692401"/>
                <a:ext cx="481013" cy="87313"/>
              </a:xfrm>
              <a:custGeom>
                <a:avLst/>
                <a:gdLst>
                  <a:gd name="T0" fmla="*/ 128 w 128"/>
                  <a:gd name="T1" fmla="*/ 22 h 23"/>
                  <a:gd name="T2" fmla="*/ 0 w 128"/>
                  <a:gd name="T3" fmla="*/ 0 h 23"/>
                </a:gdLst>
                <a:ahLst/>
                <a:cxnLst>
                  <a:cxn ang="0">
                    <a:pos x="T0" y="T1"/>
                  </a:cxn>
                  <a:cxn ang="0">
                    <a:pos x="T2" y="T3"/>
                  </a:cxn>
                </a:cxnLst>
                <a:rect l="0" t="0" r="r" b="b"/>
                <a:pathLst>
                  <a:path w="128" h="23">
                    <a:moveTo>
                      <a:pt x="128" y="22"/>
                    </a:moveTo>
                    <a:cubicBezTo>
                      <a:pt x="92" y="23"/>
                      <a:pt x="47" y="16"/>
                      <a:pt x="0" y="0"/>
                    </a:cubicBezTo>
                  </a:path>
                </a:pathLst>
              </a:custGeom>
              <a:noFill/>
              <a:ln w="28575" cap="rnd">
                <a:solidFill>
                  <a:schemeClr val="accent2">
                    <a:lumMod val="50000"/>
                  </a:schemeClr>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4" name="Freeform 1304"/>
              <p:cNvSpPr/>
              <p:nvPr/>
            </p:nvSpPr>
            <p:spPr bwMode="auto">
              <a:xfrm>
                <a:off x="9109076" y="1874838"/>
                <a:ext cx="269875" cy="536575"/>
              </a:xfrm>
              <a:custGeom>
                <a:avLst/>
                <a:gdLst>
                  <a:gd name="T0" fmla="*/ 0 w 72"/>
                  <a:gd name="T1" fmla="*/ 0 h 143"/>
                  <a:gd name="T2" fmla="*/ 72 w 72"/>
                  <a:gd name="T3" fmla="*/ 72 h 143"/>
                  <a:gd name="T4" fmla="*/ 41 w 72"/>
                  <a:gd name="T5" fmla="*/ 131 h 143"/>
                  <a:gd name="T6" fmla="*/ 7 w 72"/>
                  <a:gd name="T7" fmla="*/ 143 h 143"/>
                </a:gdLst>
                <a:ahLst/>
                <a:cxnLst>
                  <a:cxn ang="0">
                    <a:pos x="T0" y="T1"/>
                  </a:cxn>
                  <a:cxn ang="0">
                    <a:pos x="T2" y="T3"/>
                  </a:cxn>
                  <a:cxn ang="0">
                    <a:pos x="T4" y="T5"/>
                  </a:cxn>
                  <a:cxn ang="0">
                    <a:pos x="T6" y="T7"/>
                  </a:cxn>
                </a:cxnLst>
                <a:rect l="0" t="0" r="r" b="b"/>
                <a:pathLst>
                  <a:path w="72" h="143">
                    <a:moveTo>
                      <a:pt x="0" y="0"/>
                    </a:moveTo>
                    <a:cubicBezTo>
                      <a:pt x="39" y="0"/>
                      <a:pt x="72" y="32"/>
                      <a:pt x="72" y="72"/>
                    </a:cubicBezTo>
                    <a:cubicBezTo>
                      <a:pt x="72" y="96"/>
                      <a:pt x="60" y="118"/>
                      <a:pt x="41" y="131"/>
                    </a:cubicBezTo>
                    <a:cubicBezTo>
                      <a:pt x="31" y="138"/>
                      <a:pt x="20" y="142"/>
                      <a:pt x="7" y="143"/>
                    </a:cubicBezTo>
                  </a:path>
                </a:pathLst>
              </a:custGeom>
              <a:noFill/>
              <a:ln w="28575" cap="rnd">
                <a:solidFill>
                  <a:schemeClr val="accent2">
                    <a:lumMod val="50000"/>
                  </a:schemeClr>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5" name="Freeform 1305"/>
              <p:cNvSpPr/>
              <p:nvPr/>
            </p:nvSpPr>
            <p:spPr bwMode="auto">
              <a:xfrm>
                <a:off x="8996363" y="2389188"/>
                <a:ext cx="41275" cy="14288"/>
              </a:xfrm>
              <a:custGeom>
                <a:avLst/>
                <a:gdLst>
                  <a:gd name="T0" fmla="*/ 11 w 11"/>
                  <a:gd name="T1" fmla="*/ 4 h 4"/>
                  <a:gd name="T2" fmla="*/ 0 w 11"/>
                  <a:gd name="T3" fmla="*/ 0 h 4"/>
                </a:gdLst>
                <a:ahLst/>
                <a:cxnLst>
                  <a:cxn ang="0">
                    <a:pos x="T0" y="T1"/>
                  </a:cxn>
                  <a:cxn ang="0">
                    <a:pos x="T2" y="T3"/>
                  </a:cxn>
                </a:cxnLst>
                <a:rect l="0" t="0" r="r" b="b"/>
                <a:pathLst>
                  <a:path w="11" h="4">
                    <a:moveTo>
                      <a:pt x="11" y="4"/>
                    </a:moveTo>
                    <a:cubicBezTo>
                      <a:pt x="7" y="3"/>
                      <a:pt x="3" y="2"/>
                      <a:pt x="0" y="0"/>
                    </a:cubicBezTo>
                  </a:path>
                </a:pathLst>
              </a:custGeom>
              <a:noFill/>
              <a:ln w="28575" cap="rnd">
                <a:solidFill>
                  <a:schemeClr val="accent2">
                    <a:lumMod val="50000"/>
                  </a:schemeClr>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grpSp>
        <p:sp>
          <p:nvSpPr>
            <p:cNvPr id="16" name="文本框 15"/>
            <p:cNvSpPr txBox="1"/>
            <p:nvPr/>
          </p:nvSpPr>
          <p:spPr>
            <a:xfrm>
              <a:off x="935810" y="329254"/>
              <a:ext cx="7651144" cy="1076325"/>
            </a:xfrm>
            <a:prstGeom prst="rect">
              <a:avLst/>
            </a:prstGeom>
            <a:noFill/>
          </p:spPr>
          <p:txBody>
            <a:bodyPr wrap="square" rtlCol="0">
              <a:noAutofit/>
            </a:bodyPr>
            <a:lstStyle/>
            <a:p>
              <a:r>
                <a:rPr lang="en-US" altLang="zh-SG" sz="3200" b="1" dirty="0">
                  <a:solidFill>
                    <a:srgbClr val="5F2C09"/>
                  </a:solidFill>
                  <a:latin typeface="Times New Roman" panose="02020603050405020304" pitchFamily="18" charset="0"/>
                  <a:cs typeface="Times New Roman" panose="02020603050405020304" pitchFamily="18" charset="0"/>
                </a:rPr>
                <a:t>Part1:  Chunked Transfer</a:t>
              </a:r>
              <a:endParaRPr lang="en-US" altLang="zh-SG" sz="3200" b="1" dirty="0">
                <a:solidFill>
                  <a:srgbClr val="5F2C09"/>
                </a:solidFill>
                <a:latin typeface="Times New Roman" panose="02020603050405020304" pitchFamily="18" charset="0"/>
                <a:cs typeface="Times New Roman" panose="02020603050405020304" pitchFamily="18" charset="0"/>
              </a:endParaRPr>
            </a:p>
          </p:txBody>
        </p:sp>
      </p:grpSp>
      <p:sp>
        <p:nvSpPr>
          <p:cNvPr id="17" name="文本框 16"/>
          <p:cNvSpPr txBox="1"/>
          <p:nvPr userDrawn="1"/>
        </p:nvSpPr>
        <p:spPr>
          <a:xfrm>
            <a:off x="758560" y="1113584"/>
            <a:ext cx="10508625" cy="4789558"/>
          </a:xfrm>
          <a:prstGeom prst="rect">
            <a:avLst/>
          </a:prstGeom>
        </p:spPr>
        <p:txBody>
          <a:bodyPr wrap="square" rtlCol="0">
            <a:noAutofit/>
          </a:bodyPr>
          <a:p>
            <a:r>
              <a:rPr lang="en-US" altLang="zh-CN" sz="2800" b="1">
                <a:solidFill>
                  <a:srgbClr val="000000"/>
                </a:solidFill>
                <a:latin typeface="Calibri" panose="020F0502020204030204" charset="0"/>
                <a:ea typeface="Calibri" panose="020F0502020204030204" charset="0"/>
                <a:cs typeface="Calibri" panose="020F0502020204030204" charset="0"/>
              </a:rPr>
              <a:t>When 'chunked</a:t>
            </a:r>
            <a:r>
              <a:rPr lang="zh-CN" altLang="en-US" sz="2800" b="1">
                <a:solidFill>
                  <a:srgbClr val="000000"/>
                </a:solidFill>
                <a:latin typeface="Calibri" panose="020F0502020204030204" charset="0"/>
                <a:ea typeface="Calibri" panose="020F0502020204030204" charset="0"/>
                <a:cs typeface="Calibri" panose="020F0502020204030204" charset="0"/>
              </a:rPr>
              <a:t>=</a:t>
            </a:r>
            <a:r>
              <a:rPr lang="en-US" altLang="zh-CN" sz="2800" b="1">
                <a:solidFill>
                  <a:srgbClr val="000000"/>
                </a:solidFill>
                <a:latin typeface="Calibri" panose="020F0502020204030204" charset="0"/>
                <a:ea typeface="Calibri" panose="020F0502020204030204" charset="0"/>
                <a:cs typeface="Calibri" panose="020F0502020204030204" charset="0"/>
              </a:rPr>
              <a:t>1' in path and method is GET:</a:t>
            </a:r>
            <a:endParaRPr lang="en-US" altLang="zh-CN" sz="2800" b="1">
              <a:solidFill>
                <a:srgbClr val="000000"/>
              </a:solidFill>
              <a:latin typeface="Calibri" panose="020F0502020204030204" charset="0"/>
              <a:ea typeface="Calibri" panose="020F0502020204030204" charset="0"/>
              <a:cs typeface="Calibri" panose="020F0502020204030204" charset="0"/>
            </a:endParaRPr>
          </a:p>
          <a:p>
            <a:pPr indent="0">
              <a:buNone/>
            </a:pPr>
            <a:endParaRPr lang="en-US" altLang="zh-CN" sz="2400">
              <a:solidFill>
                <a:srgbClr val="000000"/>
              </a:solidFill>
              <a:latin typeface="Calibri" panose="020F0502020204030204" charset="0"/>
              <a:ea typeface="Calibri" panose="020F0502020204030204" charset="0"/>
              <a:cs typeface="Calibri" panose="020F0502020204030204" charset="0"/>
            </a:endParaRPr>
          </a:p>
          <a:p>
            <a:pPr indent="0">
              <a:buNone/>
            </a:pPr>
            <a:r>
              <a:rPr lang="en-US" altLang="zh-CN" sz="2400">
                <a:solidFill>
                  <a:srgbClr val="000000"/>
                </a:solidFill>
                <a:latin typeface="Calibri" panose="020F0502020204030204" charset="0"/>
                <a:ea typeface="Calibri" panose="020F0502020204030204" charset="0"/>
                <a:cs typeface="Calibri" panose="020F0502020204030204" charset="0"/>
              </a:rPr>
              <a:t>send the status code and header first, </a:t>
            </a:r>
            <a:endParaRPr lang="en-US" altLang="zh-CN" sz="2400">
              <a:solidFill>
                <a:srgbClr val="000000"/>
              </a:solidFill>
              <a:latin typeface="Calibri" panose="020F0502020204030204" charset="0"/>
              <a:ea typeface="Calibri" panose="020F0502020204030204" charset="0"/>
              <a:cs typeface="Calibri" panose="020F0502020204030204" charset="0"/>
            </a:endParaRPr>
          </a:p>
          <a:p>
            <a:pPr indent="0">
              <a:buNone/>
            </a:pPr>
            <a:endParaRPr lang="en-US" altLang="zh-CN" sz="2400">
              <a:solidFill>
                <a:srgbClr val="000000"/>
              </a:solidFill>
              <a:latin typeface="Calibri" panose="020F0502020204030204" charset="0"/>
              <a:ea typeface="Calibri" panose="020F0502020204030204" charset="0"/>
              <a:cs typeface="Calibri" panose="020F0502020204030204" charset="0"/>
            </a:endParaRPr>
          </a:p>
          <a:p>
            <a:pPr indent="0">
              <a:buNone/>
            </a:pPr>
            <a:r>
              <a:rPr lang="en-US" altLang="zh-CN" sz="2400">
                <a:solidFill>
                  <a:srgbClr val="000000"/>
                </a:solidFill>
                <a:latin typeface="Calibri" panose="020F0502020204030204" charset="0"/>
                <a:ea typeface="Calibri" panose="020F0502020204030204" charset="0"/>
                <a:cs typeface="Calibri" panose="020F0502020204030204" charset="0"/>
              </a:rPr>
              <a:t>and then send the body in pieces</a:t>
            </a:r>
            <a:endParaRPr lang="en-US" altLang="zh-CN" sz="2400">
              <a:solidFill>
                <a:srgbClr val="000000"/>
              </a:solidFill>
              <a:latin typeface="Calibri" panose="020F0502020204030204" charset="0"/>
              <a:ea typeface="Calibri" panose="020F0502020204030204" charset="0"/>
              <a:cs typeface="Calibri" panose="020F0502020204030204" charset="0"/>
            </a:endParaRPr>
          </a:p>
        </p:txBody>
      </p:sp>
      <p:pic>
        <p:nvPicPr>
          <p:cNvPr id="5" name="图片 4" descr="upload_post_object_v2_2277915245"/>
          <p:cNvPicPr>
            <a:picLocks noChangeAspect="1"/>
          </p:cNvPicPr>
          <p:nvPr/>
        </p:nvPicPr>
        <p:blipFill>
          <a:blip r:embed="rId2"/>
          <a:stretch>
            <a:fillRect/>
          </a:stretch>
        </p:blipFill>
        <p:spPr>
          <a:xfrm>
            <a:off x="8131959" y="2000122"/>
            <a:ext cx="3381375" cy="3695700"/>
          </a:xfrm>
          <a:prstGeom prst="rect">
            <a:avLst/>
          </a:prstGeom>
        </p:spPr>
      </p:pic>
      <p:sp>
        <p:nvSpPr>
          <p:cNvPr id="6" name="文本框 5"/>
          <p:cNvSpPr txBox="1"/>
          <p:nvPr userDrawn="1"/>
        </p:nvSpPr>
        <p:spPr>
          <a:xfrm>
            <a:off x="8797174" y="1405541"/>
            <a:ext cx="2304347" cy="368300"/>
          </a:xfrm>
          <a:prstGeom prst="rect">
            <a:avLst/>
          </a:prstGeom>
        </p:spPr>
        <p:txBody>
          <a:bodyPr wrap="none" rtlCol="0">
            <a:noAutofit/>
          </a:bodyPr>
          <a:p>
            <a:r>
              <a:rPr lang="en-US" altLang="zh-CN" sz="2400"/>
              <a:t>Body format</a:t>
            </a:r>
            <a:endParaRPr lang="zh-CN" altLang="en-US" sz="2400"/>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1">
            <a:extLst>
              <a:ext uri="{28A0092B-C50C-407E-A947-70E740481C1C}">
                <a14:useLocalDpi xmlns:a14="http://schemas.microsoft.com/office/drawing/2010/main" val="0"/>
              </a:ext>
            </a:extLst>
          </a:blip>
          <a:srcRect l="24300" t="40306" r="23627" b="40661"/>
          <a:stretch>
            <a:fillRect/>
          </a:stretch>
        </p:blipFill>
        <p:spPr>
          <a:xfrm>
            <a:off x="9367365" y="272202"/>
            <a:ext cx="2484934" cy="641827"/>
          </a:xfrm>
          <a:prstGeom prst="rect">
            <a:avLst/>
          </a:prstGeom>
        </p:spPr>
      </p:pic>
      <p:grpSp>
        <p:nvGrpSpPr>
          <p:cNvPr id="4" name="组合 3"/>
          <p:cNvGrpSpPr/>
          <p:nvPr/>
        </p:nvGrpSpPr>
        <p:grpSpPr>
          <a:xfrm>
            <a:off x="434903" y="329254"/>
            <a:ext cx="8427690" cy="1076325"/>
            <a:chOff x="434903" y="329254"/>
            <a:chExt cx="8427690" cy="1076325"/>
          </a:xfrm>
        </p:grpSpPr>
        <p:grpSp>
          <p:nvGrpSpPr>
            <p:cNvPr id="7" name="组合 6"/>
            <p:cNvGrpSpPr/>
            <p:nvPr/>
          </p:nvGrpSpPr>
          <p:grpSpPr>
            <a:xfrm>
              <a:off x="434903" y="418808"/>
              <a:ext cx="482808" cy="432771"/>
              <a:chOff x="7977188" y="1874838"/>
              <a:chExt cx="1439863" cy="1290638"/>
            </a:xfrm>
          </p:grpSpPr>
          <p:sp>
            <p:nvSpPr>
              <p:cNvPr id="8" name="Oval 1298"/>
              <p:cNvSpPr>
                <a:spLocks noChangeArrowheads="1"/>
              </p:cNvSpPr>
              <p:nvPr/>
            </p:nvSpPr>
            <p:spPr bwMode="auto">
              <a:xfrm>
                <a:off x="8124826" y="2001838"/>
                <a:ext cx="119063" cy="120650"/>
              </a:xfrm>
              <a:prstGeom prst="ellipse">
                <a:avLst/>
              </a:prstGeom>
              <a:noFill/>
              <a:ln w="28575" cap="rnd">
                <a:solidFill>
                  <a:schemeClr val="accent2">
                    <a:lumMod val="50000"/>
                  </a:schemeClr>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9" name="Freeform 1299"/>
              <p:cNvSpPr/>
              <p:nvPr/>
            </p:nvSpPr>
            <p:spPr bwMode="auto">
              <a:xfrm>
                <a:off x="8942388" y="1979613"/>
                <a:ext cx="331788" cy="330200"/>
              </a:xfrm>
              <a:custGeom>
                <a:avLst/>
                <a:gdLst>
                  <a:gd name="T0" fmla="*/ 44 w 88"/>
                  <a:gd name="T1" fmla="*/ 0 h 88"/>
                  <a:gd name="T2" fmla="*/ 88 w 88"/>
                  <a:gd name="T3" fmla="*/ 44 h 88"/>
                  <a:gd name="T4" fmla="*/ 44 w 88"/>
                  <a:gd name="T5" fmla="*/ 88 h 88"/>
                  <a:gd name="T6" fmla="*/ 0 w 88"/>
                  <a:gd name="T7" fmla="*/ 44 h 88"/>
                  <a:gd name="T8" fmla="*/ 44 w 88"/>
                  <a:gd name="T9" fmla="*/ 0 h 88"/>
                </a:gdLst>
                <a:ahLst/>
                <a:cxnLst>
                  <a:cxn ang="0">
                    <a:pos x="T0" y="T1"/>
                  </a:cxn>
                  <a:cxn ang="0">
                    <a:pos x="T2" y="T3"/>
                  </a:cxn>
                  <a:cxn ang="0">
                    <a:pos x="T4" y="T5"/>
                  </a:cxn>
                  <a:cxn ang="0">
                    <a:pos x="T6" y="T7"/>
                  </a:cxn>
                  <a:cxn ang="0">
                    <a:pos x="T8" y="T9"/>
                  </a:cxn>
                </a:cxnLst>
                <a:rect l="0" t="0" r="r" b="b"/>
                <a:pathLst>
                  <a:path w="88" h="88">
                    <a:moveTo>
                      <a:pt x="44" y="0"/>
                    </a:moveTo>
                    <a:cubicBezTo>
                      <a:pt x="68" y="0"/>
                      <a:pt x="88" y="19"/>
                      <a:pt x="88" y="44"/>
                    </a:cubicBezTo>
                    <a:cubicBezTo>
                      <a:pt x="88" y="68"/>
                      <a:pt x="68" y="88"/>
                      <a:pt x="44" y="88"/>
                    </a:cubicBezTo>
                    <a:cubicBezTo>
                      <a:pt x="20" y="88"/>
                      <a:pt x="0" y="68"/>
                      <a:pt x="0" y="44"/>
                    </a:cubicBezTo>
                    <a:cubicBezTo>
                      <a:pt x="0" y="20"/>
                      <a:pt x="19" y="0"/>
                      <a:pt x="44" y="0"/>
                    </a:cubicBezTo>
                    <a:close/>
                  </a:path>
                </a:pathLst>
              </a:custGeom>
              <a:noFill/>
              <a:ln w="28575" cap="rnd">
                <a:solidFill>
                  <a:schemeClr val="accent2">
                    <a:lumMod val="50000"/>
                  </a:schemeClr>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Freeform 1300"/>
              <p:cNvSpPr/>
              <p:nvPr/>
            </p:nvSpPr>
            <p:spPr bwMode="auto">
              <a:xfrm>
                <a:off x="8131176" y="1993901"/>
                <a:ext cx="1173163" cy="1171575"/>
              </a:xfrm>
              <a:custGeom>
                <a:avLst/>
                <a:gdLst>
                  <a:gd name="T0" fmla="*/ 308 w 312"/>
                  <a:gd name="T1" fmla="*/ 121 h 312"/>
                  <a:gd name="T2" fmla="*/ 312 w 312"/>
                  <a:gd name="T3" fmla="*/ 155 h 312"/>
                  <a:gd name="T4" fmla="*/ 156 w 312"/>
                  <a:gd name="T5" fmla="*/ 312 h 312"/>
                  <a:gd name="T6" fmla="*/ 0 w 312"/>
                  <a:gd name="T7" fmla="*/ 156 h 312"/>
                  <a:gd name="T8" fmla="*/ 155 w 312"/>
                  <a:gd name="T9" fmla="*/ 0 h 312"/>
                  <a:gd name="T10" fmla="*/ 223 w 312"/>
                  <a:gd name="T11" fmla="*/ 15 h 312"/>
                </a:gdLst>
                <a:ahLst/>
                <a:cxnLst>
                  <a:cxn ang="0">
                    <a:pos x="T0" y="T1"/>
                  </a:cxn>
                  <a:cxn ang="0">
                    <a:pos x="T2" y="T3"/>
                  </a:cxn>
                  <a:cxn ang="0">
                    <a:pos x="T4" y="T5"/>
                  </a:cxn>
                  <a:cxn ang="0">
                    <a:pos x="T6" y="T7"/>
                  </a:cxn>
                  <a:cxn ang="0">
                    <a:pos x="T8" y="T9"/>
                  </a:cxn>
                  <a:cxn ang="0">
                    <a:pos x="T10" y="T11"/>
                  </a:cxn>
                </a:cxnLst>
                <a:rect l="0" t="0" r="r" b="b"/>
                <a:pathLst>
                  <a:path w="312" h="312">
                    <a:moveTo>
                      <a:pt x="308" y="121"/>
                    </a:moveTo>
                    <a:cubicBezTo>
                      <a:pt x="310" y="132"/>
                      <a:pt x="312" y="144"/>
                      <a:pt x="312" y="155"/>
                    </a:cubicBezTo>
                    <a:cubicBezTo>
                      <a:pt x="312" y="242"/>
                      <a:pt x="242" y="312"/>
                      <a:pt x="156" y="312"/>
                    </a:cubicBezTo>
                    <a:cubicBezTo>
                      <a:pt x="70" y="312"/>
                      <a:pt x="0" y="242"/>
                      <a:pt x="0" y="156"/>
                    </a:cubicBezTo>
                    <a:cubicBezTo>
                      <a:pt x="0" y="70"/>
                      <a:pt x="69" y="0"/>
                      <a:pt x="155" y="0"/>
                    </a:cubicBezTo>
                    <a:cubicBezTo>
                      <a:pt x="180" y="0"/>
                      <a:pt x="203" y="5"/>
                      <a:pt x="223" y="15"/>
                    </a:cubicBezTo>
                  </a:path>
                </a:pathLst>
              </a:custGeom>
              <a:noFill/>
              <a:ln w="28575" cap="rnd">
                <a:solidFill>
                  <a:schemeClr val="accent2">
                    <a:lumMod val="50000"/>
                  </a:schemeClr>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1" name="Freeform 1301"/>
              <p:cNvSpPr/>
              <p:nvPr/>
            </p:nvSpPr>
            <p:spPr bwMode="auto">
              <a:xfrm>
                <a:off x="7977188" y="2224088"/>
                <a:ext cx="1439863" cy="746125"/>
              </a:xfrm>
              <a:custGeom>
                <a:avLst/>
                <a:gdLst>
                  <a:gd name="T0" fmla="*/ 353 w 383"/>
                  <a:gd name="T1" fmla="*/ 96 h 199"/>
                  <a:gd name="T2" fmla="*/ 377 w 383"/>
                  <a:gd name="T3" fmla="*/ 154 h 199"/>
                  <a:gd name="T4" fmla="*/ 171 w 383"/>
                  <a:gd name="T5" fmla="*/ 165 h 199"/>
                  <a:gd name="T6" fmla="*/ 13 w 383"/>
                  <a:gd name="T7" fmla="*/ 32 h 199"/>
                  <a:gd name="T8" fmla="*/ 73 w 383"/>
                  <a:gd name="T9" fmla="*/ 0 h 199"/>
                </a:gdLst>
                <a:ahLst/>
                <a:cxnLst>
                  <a:cxn ang="0">
                    <a:pos x="T0" y="T1"/>
                  </a:cxn>
                  <a:cxn ang="0">
                    <a:pos x="T2" y="T3"/>
                  </a:cxn>
                  <a:cxn ang="0">
                    <a:pos x="T4" y="T5"/>
                  </a:cxn>
                  <a:cxn ang="0">
                    <a:pos x="T6" y="T7"/>
                  </a:cxn>
                  <a:cxn ang="0">
                    <a:pos x="T8" y="T9"/>
                  </a:cxn>
                </a:cxnLst>
                <a:rect l="0" t="0" r="r" b="b"/>
                <a:pathLst>
                  <a:path w="383" h="199">
                    <a:moveTo>
                      <a:pt x="353" y="96"/>
                    </a:moveTo>
                    <a:cubicBezTo>
                      <a:pt x="373" y="117"/>
                      <a:pt x="383" y="137"/>
                      <a:pt x="377" y="154"/>
                    </a:cubicBezTo>
                    <a:cubicBezTo>
                      <a:pt x="364" y="194"/>
                      <a:pt x="271" y="199"/>
                      <a:pt x="171" y="165"/>
                    </a:cubicBezTo>
                    <a:cubicBezTo>
                      <a:pt x="70" y="131"/>
                      <a:pt x="0" y="72"/>
                      <a:pt x="13" y="32"/>
                    </a:cubicBezTo>
                    <a:cubicBezTo>
                      <a:pt x="19" y="14"/>
                      <a:pt x="41" y="3"/>
                      <a:pt x="73" y="0"/>
                    </a:cubicBezTo>
                  </a:path>
                </a:pathLst>
              </a:custGeom>
              <a:noFill/>
              <a:ln w="28575" cap="rnd">
                <a:solidFill>
                  <a:schemeClr val="accent2">
                    <a:lumMod val="50000"/>
                  </a:schemeClr>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2" name="Freeform 1302"/>
              <p:cNvSpPr/>
              <p:nvPr/>
            </p:nvSpPr>
            <p:spPr bwMode="auto">
              <a:xfrm>
                <a:off x="8507413" y="2625726"/>
                <a:ext cx="52388" cy="22225"/>
              </a:xfrm>
              <a:custGeom>
                <a:avLst/>
                <a:gdLst>
                  <a:gd name="T0" fmla="*/ 14 w 14"/>
                  <a:gd name="T1" fmla="*/ 6 h 6"/>
                  <a:gd name="T2" fmla="*/ 0 w 14"/>
                  <a:gd name="T3" fmla="*/ 0 h 6"/>
                </a:gdLst>
                <a:ahLst/>
                <a:cxnLst>
                  <a:cxn ang="0">
                    <a:pos x="T0" y="T1"/>
                  </a:cxn>
                  <a:cxn ang="0">
                    <a:pos x="T2" y="T3"/>
                  </a:cxn>
                </a:cxnLst>
                <a:rect l="0" t="0" r="r" b="b"/>
                <a:pathLst>
                  <a:path w="14" h="6">
                    <a:moveTo>
                      <a:pt x="14" y="6"/>
                    </a:moveTo>
                    <a:cubicBezTo>
                      <a:pt x="9" y="4"/>
                      <a:pt x="5" y="2"/>
                      <a:pt x="0" y="0"/>
                    </a:cubicBezTo>
                  </a:path>
                </a:pathLst>
              </a:custGeom>
              <a:noFill/>
              <a:ln w="28575" cap="rnd">
                <a:solidFill>
                  <a:schemeClr val="accent2">
                    <a:lumMod val="50000"/>
                  </a:schemeClr>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3" name="Freeform 1303"/>
              <p:cNvSpPr/>
              <p:nvPr/>
            </p:nvSpPr>
            <p:spPr bwMode="auto">
              <a:xfrm>
                <a:off x="8680451" y="2692401"/>
                <a:ext cx="481013" cy="87313"/>
              </a:xfrm>
              <a:custGeom>
                <a:avLst/>
                <a:gdLst>
                  <a:gd name="T0" fmla="*/ 128 w 128"/>
                  <a:gd name="T1" fmla="*/ 22 h 23"/>
                  <a:gd name="T2" fmla="*/ 0 w 128"/>
                  <a:gd name="T3" fmla="*/ 0 h 23"/>
                </a:gdLst>
                <a:ahLst/>
                <a:cxnLst>
                  <a:cxn ang="0">
                    <a:pos x="T0" y="T1"/>
                  </a:cxn>
                  <a:cxn ang="0">
                    <a:pos x="T2" y="T3"/>
                  </a:cxn>
                </a:cxnLst>
                <a:rect l="0" t="0" r="r" b="b"/>
                <a:pathLst>
                  <a:path w="128" h="23">
                    <a:moveTo>
                      <a:pt x="128" y="22"/>
                    </a:moveTo>
                    <a:cubicBezTo>
                      <a:pt x="92" y="23"/>
                      <a:pt x="47" y="16"/>
                      <a:pt x="0" y="0"/>
                    </a:cubicBezTo>
                  </a:path>
                </a:pathLst>
              </a:custGeom>
              <a:noFill/>
              <a:ln w="28575" cap="rnd">
                <a:solidFill>
                  <a:schemeClr val="accent2">
                    <a:lumMod val="50000"/>
                  </a:schemeClr>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4" name="Freeform 1304"/>
              <p:cNvSpPr/>
              <p:nvPr/>
            </p:nvSpPr>
            <p:spPr bwMode="auto">
              <a:xfrm>
                <a:off x="9109076" y="1874838"/>
                <a:ext cx="269875" cy="536575"/>
              </a:xfrm>
              <a:custGeom>
                <a:avLst/>
                <a:gdLst>
                  <a:gd name="T0" fmla="*/ 0 w 72"/>
                  <a:gd name="T1" fmla="*/ 0 h 143"/>
                  <a:gd name="T2" fmla="*/ 72 w 72"/>
                  <a:gd name="T3" fmla="*/ 72 h 143"/>
                  <a:gd name="T4" fmla="*/ 41 w 72"/>
                  <a:gd name="T5" fmla="*/ 131 h 143"/>
                  <a:gd name="T6" fmla="*/ 7 w 72"/>
                  <a:gd name="T7" fmla="*/ 143 h 143"/>
                </a:gdLst>
                <a:ahLst/>
                <a:cxnLst>
                  <a:cxn ang="0">
                    <a:pos x="T0" y="T1"/>
                  </a:cxn>
                  <a:cxn ang="0">
                    <a:pos x="T2" y="T3"/>
                  </a:cxn>
                  <a:cxn ang="0">
                    <a:pos x="T4" y="T5"/>
                  </a:cxn>
                  <a:cxn ang="0">
                    <a:pos x="T6" y="T7"/>
                  </a:cxn>
                </a:cxnLst>
                <a:rect l="0" t="0" r="r" b="b"/>
                <a:pathLst>
                  <a:path w="72" h="143">
                    <a:moveTo>
                      <a:pt x="0" y="0"/>
                    </a:moveTo>
                    <a:cubicBezTo>
                      <a:pt x="39" y="0"/>
                      <a:pt x="72" y="32"/>
                      <a:pt x="72" y="72"/>
                    </a:cubicBezTo>
                    <a:cubicBezTo>
                      <a:pt x="72" y="96"/>
                      <a:pt x="60" y="118"/>
                      <a:pt x="41" y="131"/>
                    </a:cubicBezTo>
                    <a:cubicBezTo>
                      <a:pt x="31" y="138"/>
                      <a:pt x="20" y="142"/>
                      <a:pt x="7" y="143"/>
                    </a:cubicBezTo>
                  </a:path>
                </a:pathLst>
              </a:custGeom>
              <a:noFill/>
              <a:ln w="28575" cap="rnd">
                <a:solidFill>
                  <a:schemeClr val="accent2">
                    <a:lumMod val="50000"/>
                  </a:schemeClr>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5" name="Freeform 1305"/>
              <p:cNvSpPr/>
              <p:nvPr/>
            </p:nvSpPr>
            <p:spPr bwMode="auto">
              <a:xfrm>
                <a:off x="8996363" y="2389188"/>
                <a:ext cx="41275" cy="14288"/>
              </a:xfrm>
              <a:custGeom>
                <a:avLst/>
                <a:gdLst>
                  <a:gd name="T0" fmla="*/ 11 w 11"/>
                  <a:gd name="T1" fmla="*/ 4 h 4"/>
                  <a:gd name="T2" fmla="*/ 0 w 11"/>
                  <a:gd name="T3" fmla="*/ 0 h 4"/>
                </a:gdLst>
                <a:ahLst/>
                <a:cxnLst>
                  <a:cxn ang="0">
                    <a:pos x="T0" y="T1"/>
                  </a:cxn>
                  <a:cxn ang="0">
                    <a:pos x="T2" y="T3"/>
                  </a:cxn>
                </a:cxnLst>
                <a:rect l="0" t="0" r="r" b="b"/>
                <a:pathLst>
                  <a:path w="11" h="4">
                    <a:moveTo>
                      <a:pt x="11" y="4"/>
                    </a:moveTo>
                    <a:cubicBezTo>
                      <a:pt x="7" y="3"/>
                      <a:pt x="3" y="2"/>
                      <a:pt x="0" y="0"/>
                    </a:cubicBezTo>
                  </a:path>
                </a:pathLst>
              </a:custGeom>
              <a:noFill/>
              <a:ln w="28575" cap="rnd">
                <a:solidFill>
                  <a:schemeClr val="accent2">
                    <a:lumMod val="50000"/>
                  </a:schemeClr>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grpSp>
        <p:sp>
          <p:nvSpPr>
            <p:cNvPr id="16" name="文本框 15"/>
            <p:cNvSpPr txBox="1"/>
            <p:nvPr/>
          </p:nvSpPr>
          <p:spPr>
            <a:xfrm>
              <a:off x="935810" y="329254"/>
              <a:ext cx="7926783" cy="1076325"/>
            </a:xfrm>
            <a:prstGeom prst="rect">
              <a:avLst/>
            </a:prstGeom>
            <a:noFill/>
          </p:spPr>
          <p:txBody>
            <a:bodyPr wrap="square" rtlCol="0">
              <a:noAutofit/>
            </a:bodyPr>
            <a:lstStyle/>
            <a:p>
              <a:r>
                <a:rPr lang="en-US" altLang="zh-SG" sz="3200" b="1" dirty="0">
                  <a:solidFill>
                    <a:srgbClr val="5F2C09"/>
                  </a:solidFill>
                  <a:latin typeface="Times New Roman" panose="02020603050405020304" pitchFamily="18" charset="0"/>
                  <a:cs typeface="Times New Roman" panose="02020603050405020304" pitchFamily="18" charset="0"/>
                </a:rPr>
                <a:t>Part1: Chunked Transfer</a:t>
              </a:r>
              <a:endParaRPr lang="en-US" altLang="zh-SG" sz="3200" b="1" dirty="0">
                <a:solidFill>
                  <a:srgbClr val="5F2C09"/>
                </a:solidFill>
                <a:latin typeface="Times New Roman" panose="02020603050405020304" pitchFamily="18" charset="0"/>
                <a:cs typeface="Times New Roman" panose="02020603050405020304" pitchFamily="18" charset="0"/>
              </a:endParaRPr>
            </a:p>
          </p:txBody>
        </p:sp>
      </p:grpSp>
      <p:sp>
        <p:nvSpPr>
          <p:cNvPr id="17" name="文本框 16"/>
          <p:cNvSpPr txBox="1"/>
          <p:nvPr userDrawn="1"/>
        </p:nvSpPr>
        <p:spPr>
          <a:xfrm>
            <a:off x="775070" y="1312044"/>
            <a:ext cx="10508625" cy="4789558"/>
          </a:xfrm>
          <a:prstGeom prst="rect">
            <a:avLst/>
          </a:prstGeom>
        </p:spPr>
        <p:txBody>
          <a:bodyPr wrap="square" rtlCol="0">
            <a:noAutofit/>
          </a:bodyPr>
          <a:p>
            <a:r>
              <a:rPr lang="en-US" altLang="zh-CN" sz="2800" b="1"/>
              <a:t>Chunked Transfer(</a:t>
            </a:r>
            <a:r>
              <a:rPr lang="en-US" altLang="zh-CN" sz="2800" b="1"/>
              <a:t>test demo):</a:t>
            </a:r>
            <a:endParaRPr lang="en-US" altLang="zh-CN" sz="2800" b="1"/>
          </a:p>
          <a:p>
            <a:endParaRPr lang="en-US" altLang="zh-CN" sz="6000">
              <a:solidFill>
                <a:srgbClr val="000000"/>
              </a:solidFill>
              <a:latin typeface="Calibri" panose="020F0502020204030204" charset="0"/>
              <a:ea typeface="Calibri" panose="020F0502020204030204" charset="0"/>
              <a:cs typeface="Calibri" panose="020F0502020204030204" charset="0"/>
            </a:endParaRPr>
          </a:p>
        </p:txBody>
      </p:sp>
      <p:sp>
        <p:nvSpPr>
          <p:cNvPr id="18" name="文本框 17"/>
          <p:cNvSpPr txBox="1"/>
          <p:nvPr userDrawn="1"/>
        </p:nvSpPr>
        <p:spPr>
          <a:xfrm>
            <a:off x="2380285" y="1844029"/>
            <a:ext cx="2356154" cy="457775"/>
          </a:xfrm>
          <a:prstGeom prst="rect">
            <a:avLst/>
          </a:prstGeom>
        </p:spPr>
        <p:txBody>
          <a:bodyPr wrap="square" rtlCol="0">
            <a:noAutofit/>
          </a:bodyPr>
          <a:p>
            <a:r>
              <a:rPr lang="en-US" altLang="zh-CN" sz="2400" b="1"/>
              <a:t>request</a:t>
            </a:r>
            <a:endParaRPr lang="zh-CN" altLang="en-US" sz="2400" b="1"/>
          </a:p>
        </p:txBody>
      </p:sp>
      <p:sp>
        <p:nvSpPr>
          <p:cNvPr id="19" name="文本框 18"/>
          <p:cNvSpPr txBox="1"/>
          <p:nvPr userDrawn="1"/>
        </p:nvSpPr>
        <p:spPr>
          <a:xfrm>
            <a:off x="8009050" y="914021"/>
            <a:ext cx="2356154" cy="457775"/>
          </a:xfrm>
          <a:prstGeom prst="rect">
            <a:avLst/>
          </a:prstGeom>
        </p:spPr>
        <p:txBody>
          <a:bodyPr wrap="square" rtlCol="0">
            <a:noAutofit/>
          </a:bodyPr>
          <a:p>
            <a:r>
              <a:rPr lang="en-US" altLang="zh-CN" sz="2400" b="1"/>
              <a:t>response</a:t>
            </a:r>
            <a:endParaRPr lang="zh-CN" altLang="en-US" sz="2400" b="1"/>
          </a:p>
        </p:txBody>
      </p:sp>
      <p:pic>
        <p:nvPicPr>
          <p:cNvPr id="2" name="图片 1" descr="upload_post_object_v2_2844743253"/>
          <p:cNvPicPr>
            <a:picLocks noChangeAspect="1"/>
          </p:cNvPicPr>
          <p:nvPr/>
        </p:nvPicPr>
        <p:blipFill>
          <a:blip r:embed="rId2"/>
          <a:stretch>
            <a:fillRect/>
          </a:stretch>
        </p:blipFill>
        <p:spPr>
          <a:xfrm>
            <a:off x="298685" y="2456500"/>
            <a:ext cx="5462733" cy="2446748"/>
          </a:xfrm>
          <a:prstGeom prst="rect">
            <a:avLst/>
          </a:prstGeom>
        </p:spPr>
      </p:pic>
      <p:pic>
        <p:nvPicPr>
          <p:cNvPr id="6" name="图片 5" descr="upload_post_object_v2_744883677"/>
          <p:cNvPicPr>
            <a:picLocks noChangeAspect="1"/>
          </p:cNvPicPr>
          <p:nvPr/>
        </p:nvPicPr>
        <p:blipFill>
          <a:blip r:embed="rId3"/>
          <a:stretch>
            <a:fillRect/>
          </a:stretch>
        </p:blipFill>
        <p:spPr>
          <a:xfrm>
            <a:off x="5951839" y="1371803"/>
            <a:ext cx="5900441" cy="5131747"/>
          </a:xfrm>
          <a:prstGeom prst="rect">
            <a:avLst/>
          </a:prstGeom>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6182132" y="2470975"/>
            <a:ext cx="6009912" cy="1568450"/>
          </a:xfrm>
          <a:prstGeom prst="rect">
            <a:avLst/>
          </a:prstGeom>
          <a:noFill/>
        </p:spPr>
        <p:txBody>
          <a:bodyPr wrap="square" rtlCol="0">
            <a:spAutoFit/>
          </a:bodyPr>
          <a:lstStyle/>
          <a:p>
            <a:r>
              <a:rPr lang="en-US" altLang="zh-CN" sz="9600" b="1" u="sng" dirty="0">
                <a:solidFill>
                  <a:schemeClr val="bg1"/>
                </a:solidFill>
                <a:latin typeface="华文中宋" panose="02010600040101010101" pitchFamily="2" charset="-122"/>
                <a:ea typeface="华文中宋" panose="02010600040101010101" pitchFamily="2" charset="-122"/>
              </a:rPr>
              <a:t>Part 1</a:t>
            </a:r>
            <a:endParaRPr lang="en-US" altLang="zh-CN" sz="9600" b="1" u="sng" dirty="0">
              <a:solidFill>
                <a:schemeClr val="bg1"/>
              </a:solidFill>
              <a:latin typeface="华文中宋" panose="02010600040101010101" pitchFamily="2" charset="-122"/>
              <a:ea typeface="华文中宋" panose="02010600040101010101" pitchFamily="2" charset="-122"/>
            </a:endParaRPr>
          </a:p>
        </p:txBody>
      </p:sp>
      <p:sp>
        <p:nvSpPr>
          <p:cNvPr id="4" name="文本框 3"/>
          <p:cNvSpPr txBox="1"/>
          <p:nvPr/>
        </p:nvSpPr>
        <p:spPr>
          <a:xfrm>
            <a:off x="6182183" y="4039470"/>
            <a:ext cx="5398947" cy="979081"/>
          </a:xfrm>
          <a:prstGeom prst="rect">
            <a:avLst/>
          </a:prstGeom>
          <a:noFill/>
        </p:spPr>
        <p:txBody>
          <a:bodyPr wrap="square" rtlCol="0">
            <a:noAutofit/>
          </a:bodyPr>
          <a:lstStyle/>
          <a:p>
            <a:r>
              <a:rPr lang="en-US" altLang="zh-CN" sz="5400" dirty="0">
                <a:solidFill>
                  <a:schemeClr val="bg1"/>
                </a:solidFill>
                <a:latin typeface="华文中宋" panose="02010600040101010101" pitchFamily="2" charset="-122"/>
                <a:ea typeface="华文中宋" panose="02010600040101010101" pitchFamily="2" charset="-122"/>
              </a:rPr>
              <a:t>Basic part</a:t>
            </a:r>
            <a:endParaRPr lang="en-US" altLang="zh-SG" sz="5400" dirty="0">
              <a:solidFill>
                <a:schemeClr val="bg1"/>
              </a:solidFill>
              <a:latin typeface="华文中宋" panose="02010600040101010101" pitchFamily="2" charset="-122"/>
              <a:ea typeface="华文中宋" panose="02010600040101010101" pitchFamily="2" charset="-122"/>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182132" y="2470975"/>
            <a:ext cx="6009912" cy="1568450"/>
          </a:xfrm>
          <a:prstGeom prst="rect">
            <a:avLst/>
          </a:prstGeom>
          <a:noFill/>
        </p:spPr>
        <p:txBody>
          <a:bodyPr wrap="square" rtlCol="0">
            <a:spAutoFit/>
          </a:bodyPr>
          <a:p>
            <a:r>
              <a:rPr lang="en-US" altLang="zh-CN" sz="9600" b="1" u="sng" dirty="0">
                <a:solidFill>
                  <a:schemeClr val="bg1"/>
                </a:solidFill>
                <a:latin typeface="华文中宋" panose="02010600040101010101" pitchFamily="2" charset="-122"/>
                <a:ea typeface="华文中宋" panose="02010600040101010101" pitchFamily="2" charset="-122"/>
              </a:rPr>
              <a:t>Part 2</a:t>
            </a:r>
            <a:endParaRPr lang="en-US" altLang="zh-CN" sz="9600" b="1" u="sng" dirty="0">
              <a:solidFill>
                <a:schemeClr val="bg1"/>
              </a:solidFill>
              <a:latin typeface="华文中宋" panose="02010600040101010101" pitchFamily="2" charset="-122"/>
              <a:ea typeface="华文中宋" panose="02010600040101010101" pitchFamily="2" charset="-122"/>
            </a:endParaRPr>
          </a:p>
        </p:txBody>
      </p:sp>
      <p:sp>
        <p:nvSpPr>
          <p:cNvPr id="5" name="文本框 4"/>
          <p:cNvSpPr txBox="1"/>
          <p:nvPr/>
        </p:nvSpPr>
        <p:spPr>
          <a:xfrm>
            <a:off x="6182183" y="4039470"/>
            <a:ext cx="5398947" cy="979081"/>
          </a:xfrm>
          <a:prstGeom prst="rect">
            <a:avLst/>
          </a:prstGeom>
          <a:noFill/>
        </p:spPr>
        <p:txBody>
          <a:bodyPr wrap="square" rtlCol="0">
            <a:noAutofit/>
          </a:bodyPr>
          <a:p>
            <a:r>
              <a:rPr lang="en-US" altLang="zh-CN" sz="5400" dirty="0">
                <a:solidFill>
                  <a:schemeClr val="bg1"/>
                </a:solidFill>
                <a:latin typeface="华文中宋" panose="02010600040101010101" pitchFamily="2" charset="-122"/>
                <a:ea typeface="华文中宋" panose="02010600040101010101" pitchFamily="2" charset="-122"/>
              </a:rPr>
              <a:t>Bonus part</a:t>
            </a:r>
            <a:endParaRPr lang="en-US" altLang="zh-SG" sz="5400" dirty="0">
              <a:solidFill>
                <a:schemeClr val="bg1"/>
              </a:solidFill>
              <a:latin typeface="华文中宋" panose="02010600040101010101" pitchFamily="2" charset="-122"/>
              <a:ea typeface="华文中宋" panose="02010600040101010101" pitchFamily="2" charset="-122"/>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1">
            <a:extLst>
              <a:ext uri="{28A0092B-C50C-407E-A947-70E740481C1C}">
                <a14:useLocalDpi xmlns:a14="http://schemas.microsoft.com/office/drawing/2010/main" val="0"/>
              </a:ext>
            </a:extLst>
          </a:blip>
          <a:srcRect l="24300" t="40306" r="23627" b="40661"/>
          <a:stretch>
            <a:fillRect/>
          </a:stretch>
        </p:blipFill>
        <p:spPr>
          <a:xfrm>
            <a:off x="9367365" y="272202"/>
            <a:ext cx="2484934" cy="641827"/>
          </a:xfrm>
          <a:prstGeom prst="rect">
            <a:avLst/>
          </a:prstGeom>
        </p:spPr>
      </p:pic>
      <p:grpSp>
        <p:nvGrpSpPr>
          <p:cNvPr id="4" name="组合 3"/>
          <p:cNvGrpSpPr/>
          <p:nvPr/>
        </p:nvGrpSpPr>
        <p:grpSpPr>
          <a:xfrm>
            <a:off x="434903" y="329254"/>
            <a:ext cx="8152051" cy="1076325"/>
            <a:chOff x="434903" y="329254"/>
            <a:chExt cx="8152051" cy="1076325"/>
          </a:xfrm>
        </p:grpSpPr>
        <p:grpSp>
          <p:nvGrpSpPr>
            <p:cNvPr id="7" name="组合 6"/>
            <p:cNvGrpSpPr/>
            <p:nvPr/>
          </p:nvGrpSpPr>
          <p:grpSpPr>
            <a:xfrm>
              <a:off x="434903" y="418808"/>
              <a:ext cx="482808" cy="432771"/>
              <a:chOff x="7977188" y="1874838"/>
              <a:chExt cx="1439863" cy="1290638"/>
            </a:xfrm>
          </p:grpSpPr>
          <p:sp>
            <p:nvSpPr>
              <p:cNvPr id="8" name="Oval 1298"/>
              <p:cNvSpPr>
                <a:spLocks noChangeArrowheads="1"/>
              </p:cNvSpPr>
              <p:nvPr/>
            </p:nvSpPr>
            <p:spPr bwMode="auto">
              <a:xfrm>
                <a:off x="8124826" y="2001838"/>
                <a:ext cx="119063" cy="120650"/>
              </a:xfrm>
              <a:prstGeom prst="ellipse">
                <a:avLst/>
              </a:prstGeom>
              <a:noFill/>
              <a:ln w="28575" cap="rnd">
                <a:solidFill>
                  <a:schemeClr val="accent2">
                    <a:lumMod val="50000"/>
                  </a:schemeClr>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9" name="Freeform 1299"/>
              <p:cNvSpPr/>
              <p:nvPr/>
            </p:nvSpPr>
            <p:spPr bwMode="auto">
              <a:xfrm>
                <a:off x="8942388" y="1979613"/>
                <a:ext cx="331788" cy="330200"/>
              </a:xfrm>
              <a:custGeom>
                <a:avLst/>
                <a:gdLst>
                  <a:gd name="T0" fmla="*/ 44 w 88"/>
                  <a:gd name="T1" fmla="*/ 0 h 88"/>
                  <a:gd name="T2" fmla="*/ 88 w 88"/>
                  <a:gd name="T3" fmla="*/ 44 h 88"/>
                  <a:gd name="T4" fmla="*/ 44 w 88"/>
                  <a:gd name="T5" fmla="*/ 88 h 88"/>
                  <a:gd name="T6" fmla="*/ 0 w 88"/>
                  <a:gd name="T7" fmla="*/ 44 h 88"/>
                  <a:gd name="T8" fmla="*/ 44 w 88"/>
                  <a:gd name="T9" fmla="*/ 0 h 88"/>
                </a:gdLst>
                <a:ahLst/>
                <a:cxnLst>
                  <a:cxn ang="0">
                    <a:pos x="T0" y="T1"/>
                  </a:cxn>
                  <a:cxn ang="0">
                    <a:pos x="T2" y="T3"/>
                  </a:cxn>
                  <a:cxn ang="0">
                    <a:pos x="T4" y="T5"/>
                  </a:cxn>
                  <a:cxn ang="0">
                    <a:pos x="T6" y="T7"/>
                  </a:cxn>
                  <a:cxn ang="0">
                    <a:pos x="T8" y="T9"/>
                  </a:cxn>
                </a:cxnLst>
                <a:rect l="0" t="0" r="r" b="b"/>
                <a:pathLst>
                  <a:path w="88" h="88">
                    <a:moveTo>
                      <a:pt x="44" y="0"/>
                    </a:moveTo>
                    <a:cubicBezTo>
                      <a:pt x="68" y="0"/>
                      <a:pt x="88" y="19"/>
                      <a:pt x="88" y="44"/>
                    </a:cubicBezTo>
                    <a:cubicBezTo>
                      <a:pt x="88" y="68"/>
                      <a:pt x="68" y="88"/>
                      <a:pt x="44" y="88"/>
                    </a:cubicBezTo>
                    <a:cubicBezTo>
                      <a:pt x="20" y="88"/>
                      <a:pt x="0" y="68"/>
                      <a:pt x="0" y="44"/>
                    </a:cubicBezTo>
                    <a:cubicBezTo>
                      <a:pt x="0" y="20"/>
                      <a:pt x="19" y="0"/>
                      <a:pt x="44" y="0"/>
                    </a:cubicBezTo>
                    <a:close/>
                  </a:path>
                </a:pathLst>
              </a:custGeom>
              <a:noFill/>
              <a:ln w="28575" cap="rnd">
                <a:solidFill>
                  <a:schemeClr val="accent2">
                    <a:lumMod val="50000"/>
                  </a:schemeClr>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Freeform 1300"/>
              <p:cNvSpPr/>
              <p:nvPr/>
            </p:nvSpPr>
            <p:spPr bwMode="auto">
              <a:xfrm>
                <a:off x="8131176" y="1993901"/>
                <a:ext cx="1173163" cy="1171575"/>
              </a:xfrm>
              <a:custGeom>
                <a:avLst/>
                <a:gdLst>
                  <a:gd name="T0" fmla="*/ 308 w 312"/>
                  <a:gd name="T1" fmla="*/ 121 h 312"/>
                  <a:gd name="T2" fmla="*/ 312 w 312"/>
                  <a:gd name="T3" fmla="*/ 155 h 312"/>
                  <a:gd name="T4" fmla="*/ 156 w 312"/>
                  <a:gd name="T5" fmla="*/ 312 h 312"/>
                  <a:gd name="T6" fmla="*/ 0 w 312"/>
                  <a:gd name="T7" fmla="*/ 156 h 312"/>
                  <a:gd name="T8" fmla="*/ 155 w 312"/>
                  <a:gd name="T9" fmla="*/ 0 h 312"/>
                  <a:gd name="T10" fmla="*/ 223 w 312"/>
                  <a:gd name="T11" fmla="*/ 15 h 312"/>
                </a:gdLst>
                <a:ahLst/>
                <a:cxnLst>
                  <a:cxn ang="0">
                    <a:pos x="T0" y="T1"/>
                  </a:cxn>
                  <a:cxn ang="0">
                    <a:pos x="T2" y="T3"/>
                  </a:cxn>
                  <a:cxn ang="0">
                    <a:pos x="T4" y="T5"/>
                  </a:cxn>
                  <a:cxn ang="0">
                    <a:pos x="T6" y="T7"/>
                  </a:cxn>
                  <a:cxn ang="0">
                    <a:pos x="T8" y="T9"/>
                  </a:cxn>
                  <a:cxn ang="0">
                    <a:pos x="T10" y="T11"/>
                  </a:cxn>
                </a:cxnLst>
                <a:rect l="0" t="0" r="r" b="b"/>
                <a:pathLst>
                  <a:path w="312" h="312">
                    <a:moveTo>
                      <a:pt x="308" y="121"/>
                    </a:moveTo>
                    <a:cubicBezTo>
                      <a:pt x="310" y="132"/>
                      <a:pt x="312" y="144"/>
                      <a:pt x="312" y="155"/>
                    </a:cubicBezTo>
                    <a:cubicBezTo>
                      <a:pt x="312" y="242"/>
                      <a:pt x="242" y="312"/>
                      <a:pt x="156" y="312"/>
                    </a:cubicBezTo>
                    <a:cubicBezTo>
                      <a:pt x="70" y="312"/>
                      <a:pt x="0" y="242"/>
                      <a:pt x="0" y="156"/>
                    </a:cubicBezTo>
                    <a:cubicBezTo>
                      <a:pt x="0" y="70"/>
                      <a:pt x="69" y="0"/>
                      <a:pt x="155" y="0"/>
                    </a:cubicBezTo>
                    <a:cubicBezTo>
                      <a:pt x="180" y="0"/>
                      <a:pt x="203" y="5"/>
                      <a:pt x="223" y="15"/>
                    </a:cubicBezTo>
                  </a:path>
                </a:pathLst>
              </a:custGeom>
              <a:noFill/>
              <a:ln w="28575" cap="rnd">
                <a:solidFill>
                  <a:schemeClr val="accent2">
                    <a:lumMod val="50000"/>
                  </a:schemeClr>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1" name="Freeform 1301"/>
              <p:cNvSpPr/>
              <p:nvPr/>
            </p:nvSpPr>
            <p:spPr bwMode="auto">
              <a:xfrm>
                <a:off x="7977188" y="2224088"/>
                <a:ext cx="1439863" cy="746125"/>
              </a:xfrm>
              <a:custGeom>
                <a:avLst/>
                <a:gdLst>
                  <a:gd name="T0" fmla="*/ 353 w 383"/>
                  <a:gd name="T1" fmla="*/ 96 h 199"/>
                  <a:gd name="T2" fmla="*/ 377 w 383"/>
                  <a:gd name="T3" fmla="*/ 154 h 199"/>
                  <a:gd name="T4" fmla="*/ 171 w 383"/>
                  <a:gd name="T5" fmla="*/ 165 h 199"/>
                  <a:gd name="T6" fmla="*/ 13 w 383"/>
                  <a:gd name="T7" fmla="*/ 32 h 199"/>
                  <a:gd name="T8" fmla="*/ 73 w 383"/>
                  <a:gd name="T9" fmla="*/ 0 h 199"/>
                </a:gdLst>
                <a:ahLst/>
                <a:cxnLst>
                  <a:cxn ang="0">
                    <a:pos x="T0" y="T1"/>
                  </a:cxn>
                  <a:cxn ang="0">
                    <a:pos x="T2" y="T3"/>
                  </a:cxn>
                  <a:cxn ang="0">
                    <a:pos x="T4" y="T5"/>
                  </a:cxn>
                  <a:cxn ang="0">
                    <a:pos x="T6" y="T7"/>
                  </a:cxn>
                  <a:cxn ang="0">
                    <a:pos x="T8" y="T9"/>
                  </a:cxn>
                </a:cxnLst>
                <a:rect l="0" t="0" r="r" b="b"/>
                <a:pathLst>
                  <a:path w="383" h="199">
                    <a:moveTo>
                      <a:pt x="353" y="96"/>
                    </a:moveTo>
                    <a:cubicBezTo>
                      <a:pt x="373" y="117"/>
                      <a:pt x="383" y="137"/>
                      <a:pt x="377" y="154"/>
                    </a:cubicBezTo>
                    <a:cubicBezTo>
                      <a:pt x="364" y="194"/>
                      <a:pt x="271" y="199"/>
                      <a:pt x="171" y="165"/>
                    </a:cubicBezTo>
                    <a:cubicBezTo>
                      <a:pt x="70" y="131"/>
                      <a:pt x="0" y="72"/>
                      <a:pt x="13" y="32"/>
                    </a:cubicBezTo>
                    <a:cubicBezTo>
                      <a:pt x="19" y="14"/>
                      <a:pt x="41" y="3"/>
                      <a:pt x="73" y="0"/>
                    </a:cubicBezTo>
                  </a:path>
                </a:pathLst>
              </a:custGeom>
              <a:noFill/>
              <a:ln w="28575" cap="rnd">
                <a:solidFill>
                  <a:schemeClr val="accent2">
                    <a:lumMod val="50000"/>
                  </a:schemeClr>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2" name="Freeform 1302"/>
              <p:cNvSpPr/>
              <p:nvPr/>
            </p:nvSpPr>
            <p:spPr bwMode="auto">
              <a:xfrm>
                <a:off x="8507413" y="2625726"/>
                <a:ext cx="52388" cy="22225"/>
              </a:xfrm>
              <a:custGeom>
                <a:avLst/>
                <a:gdLst>
                  <a:gd name="T0" fmla="*/ 14 w 14"/>
                  <a:gd name="T1" fmla="*/ 6 h 6"/>
                  <a:gd name="T2" fmla="*/ 0 w 14"/>
                  <a:gd name="T3" fmla="*/ 0 h 6"/>
                </a:gdLst>
                <a:ahLst/>
                <a:cxnLst>
                  <a:cxn ang="0">
                    <a:pos x="T0" y="T1"/>
                  </a:cxn>
                  <a:cxn ang="0">
                    <a:pos x="T2" y="T3"/>
                  </a:cxn>
                </a:cxnLst>
                <a:rect l="0" t="0" r="r" b="b"/>
                <a:pathLst>
                  <a:path w="14" h="6">
                    <a:moveTo>
                      <a:pt x="14" y="6"/>
                    </a:moveTo>
                    <a:cubicBezTo>
                      <a:pt x="9" y="4"/>
                      <a:pt x="5" y="2"/>
                      <a:pt x="0" y="0"/>
                    </a:cubicBezTo>
                  </a:path>
                </a:pathLst>
              </a:custGeom>
              <a:noFill/>
              <a:ln w="28575" cap="rnd">
                <a:solidFill>
                  <a:schemeClr val="accent2">
                    <a:lumMod val="50000"/>
                  </a:schemeClr>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3" name="Freeform 1303"/>
              <p:cNvSpPr/>
              <p:nvPr/>
            </p:nvSpPr>
            <p:spPr bwMode="auto">
              <a:xfrm>
                <a:off x="8680451" y="2692401"/>
                <a:ext cx="481013" cy="87313"/>
              </a:xfrm>
              <a:custGeom>
                <a:avLst/>
                <a:gdLst>
                  <a:gd name="T0" fmla="*/ 128 w 128"/>
                  <a:gd name="T1" fmla="*/ 22 h 23"/>
                  <a:gd name="T2" fmla="*/ 0 w 128"/>
                  <a:gd name="T3" fmla="*/ 0 h 23"/>
                </a:gdLst>
                <a:ahLst/>
                <a:cxnLst>
                  <a:cxn ang="0">
                    <a:pos x="T0" y="T1"/>
                  </a:cxn>
                  <a:cxn ang="0">
                    <a:pos x="T2" y="T3"/>
                  </a:cxn>
                </a:cxnLst>
                <a:rect l="0" t="0" r="r" b="b"/>
                <a:pathLst>
                  <a:path w="128" h="23">
                    <a:moveTo>
                      <a:pt x="128" y="22"/>
                    </a:moveTo>
                    <a:cubicBezTo>
                      <a:pt x="92" y="23"/>
                      <a:pt x="47" y="16"/>
                      <a:pt x="0" y="0"/>
                    </a:cubicBezTo>
                  </a:path>
                </a:pathLst>
              </a:custGeom>
              <a:noFill/>
              <a:ln w="28575" cap="rnd">
                <a:solidFill>
                  <a:schemeClr val="accent2">
                    <a:lumMod val="50000"/>
                  </a:schemeClr>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4" name="Freeform 1304"/>
              <p:cNvSpPr/>
              <p:nvPr/>
            </p:nvSpPr>
            <p:spPr bwMode="auto">
              <a:xfrm>
                <a:off x="9109076" y="1874838"/>
                <a:ext cx="269875" cy="536575"/>
              </a:xfrm>
              <a:custGeom>
                <a:avLst/>
                <a:gdLst>
                  <a:gd name="T0" fmla="*/ 0 w 72"/>
                  <a:gd name="T1" fmla="*/ 0 h 143"/>
                  <a:gd name="T2" fmla="*/ 72 w 72"/>
                  <a:gd name="T3" fmla="*/ 72 h 143"/>
                  <a:gd name="T4" fmla="*/ 41 w 72"/>
                  <a:gd name="T5" fmla="*/ 131 h 143"/>
                  <a:gd name="T6" fmla="*/ 7 w 72"/>
                  <a:gd name="T7" fmla="*/ 143 h 143"/>
                </a:gdLst>
                <a:ahLst/>
                <a:cxnLst>
                  <a:cxn ang="0">
                    <a:pos x="T0" y="T1"/>
                  </a:cxn>
                  <a:cxn ang="0">
                    <a:pos x="T2" y="T3"/>
                  </a:cxn>
                  <a:cxn ang="0">
                    <a:pos x="T4" y="T5"/>
                  </a:cxn>
                  <a:cxn ang="0">
                    <a:pos x="T6" y="T7"/>
                  </a:cxn>
                </a:cxnLst>
                <a:rect l="0" t="0" r="r" b="b"/>
                <a:pathLst>
                  <a:path w="72" h="143">
                    <a:moveTo>
                      <a:pt x="0" y="0"/>
                    </a:moveTo>
                    <a:cubicBezTo>
                      <a:pt x="39" y="0"/>
                      <a:pt x="72" y="32"/>
                      <a:pt x="72" y="72"/>
                    </a:cubicBezTo>
                    <a:cubicBezTo>
                      <a:pt x="72" y="96"/>
                      <a:pt x="60" y="118"/>
                      <a:pt x="41" y="131"/>
                    </a:cubicBezTo>
                    <a:cubicBezTo>
                      <a:pt x="31" y="138"/>
                      <a:pt x="20" y="142"/>
                      <a:pt x="7" y="143"/>
                    </a:cubicBezTo>
                  </a:path>
                </a:pathLst>
              </a:custGeom>
              <a:noFill/>
              <a:ln w="28575" cap="rnd">
                <a:solidFill>
                  <a:schemeClr val="accent2">
                    <a:lumMod val="50000"/>
                  </a:schemeClr>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5" name="Freeform 1305"/>
              <p:cNvSpPr/>
              <p:nvPr/>
            </p:nvSpPr>
            <p:spPr bwMode="auto">
              <a:xfrm>
                <a:off x="8996363" y="2389188"/>
                <a:ext cx="41275" cy="14288"/>
              </a:xfrm>
              <a:custGeom>
                <a:avLst/>
                <a:gdLst>
                  <a:gd name="T0" fmla="*/ 11 w 11"/>
                  <a:gd name="T1" fmla="*/ 4 h 4"/>
                  <a:gd name="T2" fmla="*/ 0 w 11"/>
                  <a:gd name="T3" fmla="*/ 0 h 4"/>
                </a:gdLst>
                <a:ahLst/>
                <a:cxnLst>
                  <a:cxn ang="0">
                    <a:pos x="T0" y="T1"/>
                  </a:cxn>
                  <a:cxn ang="0">
                    <a:pos x="T2" y="T3"/>
                  </a:cxn>
                </a:cxnLst>
                <a:rect l="0" t="0" r="r" b="b"/>
                <a:pathLst>
                  <a:path w="11" h="4">
                    <a:moveTo>
                      <a:pt x="11" y="4"/>
                    </a:moveTo>
                    <a:cubicBezTo>
                      <a:pt x="7" y="3"/>
                      <a:pt x="3" y="2"/>
                      <a:pt x="0" y="0"/>
                    </a:cubicBezTo>
                  </a:path>
                </a:pathLst>
              </a:custGeom>
              <a:noFill/>
              <a:ln w="28575" cap="rnd">
                <a:solidFill>
                  <a:schemeClr val="accent2">
                    <a:lumMod val="50000"/>
                  </a:schemeClr>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grpSp>
        <p:sp>
          <p:nvSpPr>
            <p:cNvPr id="16" name="文本框 15"/>
            <p:cNvSpPr txBox="1"/>
            <p:nvPr/>
          </p:nvSpPr>
          <p:spPr>
            <a:xfrm>
              <a:off x="935810" y="329254"/>
              <a:ext cx="7651144" cy="1076325"/>
            </a:xfrm>
            <a:prstGeom prst="rect">
              <a:avLst/>
            </a:prstGeom>
            <a:noFill/>
          </p:spPr>
          <p:txBody>
            <a:bodyPr wrap="square" rtlCol="0">
              <a:noAutofit/>
            </a:bodyPr>
            <a:lstStyle/>
            <a:p>
              <a:r>
                <a:rPr lang="en-US" altLang="zh-SG" sz="3200" b="1" dirty="0">
                  <a:solidFill>
                    <a:srgbClr val="5F2C09"/>
                  </a:solidFill>
                  <a:latin typeface="Times New Roman" panose="02020603050405020304" pitchFamily="18" charset="0"/>
                  <a:cs typeface="Times New Roman" panose="02020603050405020304" pitchFamily="18" charset="0"/>
                </a:rPr>
                <a:t>Part</a:t>
              </a:r>
              <a:r>
                <a:rPr lang="en-US" altLang="zh-CN" sz="3200" b="1" dirty="0">
                  <a:solidFill>
                    <a:srgbClr val="5F2C09"/>
                  </a:solidFill>
                  <a:latin typeface="Times New Roman" panose="02020603050405020304" pitchFamily="18" charset="0"/>
                  <a:cs typeface="Times New Roman" panose="02020603050405020304" pitchFamily="18" charset="0"/>
                </a:rPr>
                <a:t>2</a:t>
              </a:r>
              <a:r>
                <a:rPr lang="en-US" altLang="zh-SG" sz="3200" b="1" dirty="0">
                  <a:solidFill>
                    <a:srgbClr val="5F2C09"/>
                  </a:solidFill>
                  <a:latin typeface="Times New Roman" panose="02020603050405020304" pitchFamily="18" charset="0"/>
                  <a:cs typeface="Times New Roman" panose="02020603050405020304" pitchFamily="18" charset="0"/>
                </a:rPr>
                <a:t>: Breakpoint Transmission</a:t>
              </a:r>
              <a:endParaRPr lang="en-US" altLang="zh-SG" sz="3200" b="1" dirty="0">
                <a:solidFill>
                  <a:srgbClr val="5F2C09"/>
                </a:solidFill>
                <a:latin typeface="Times New Roman" panose="02020603050405020304" pitchFamily="18" charset="0"/>
                <a:cs typeface="Times New Roman" panose="02020603050405020304" pitchFamily="18" charset="0"/>
              </a:endParaRPr>
            </a:p>
          </p:txBody>
        </p:sp>
      </p:grpSp>
      <p:sp>
        <p:nvSpPr>
          <p:cNvPr id="17" name="文本框 16"/>
          <p:cNvSpPr txBox="1"/>
          <p:nvPr userDrawn="1"/>
        </p:nvSpPr>
        <p:spPr>
          <a:xfrm>
            <a:off x="758560" y="1113584"/>
            <a:ext cx="10508625" cy="4789558"/>
          </a:xfrm>
          <a:prstGeom prst="rect">
            <a:avLst/>
          </a:prstGeom>
        </p:spPr>
        <p:txBody>
          <a:bodyPr wrap="square" rtlCol="0">
            <a:noAutofit/>
          </a:bodyPr>
          <a:p>
            <a:r>
              <a:rPr lang="en-US" altLang="zh-CN" sz="2800" b="1">
                <a:solidFill>
                  <a:srgbClr val="000000"/>
                </a:solidFill>
                <a:latin typeface="Calibri" panose="020F0502020204030204" charset="0"/>
                <a:ea typeface="Calibri" panose="020F0502020204030204" charset="0"/>
                <a:cs typeface="Calibri" panose="020F0502020204030204" charset="0"/>
              </a:rPr>
              <a:t>When 'Range' in headers and method is GET:</a:t>
            </a:r>
            <a:endParaRPr lang="en-US" altLang="zh-CN" sz="2800" b="1">
              <a:solidFill>
                <a:srgbClr val="000000"/>
              </a:solidFill>
              <a:latin typeface="Calibri" panose="020F0502020204030204" charset="0"/>
              <a:ea typeface="Calibri" panose="020F0502020204030204" charset="0"/>
              <a:cs typeface="Calibri" panose="020F0502020204030204" charset="0"/>
            </a:endParaRPr>
          </a:p>
          <a:p>
            <a:pPr marL="342900" indent="-342900">
              <a:buChar char="•"/>
            </a:pPr>
            <a:r>
              <a:rPr lang="en-US" altLang="zh-CN" sz="2400">
                <a:solidFill>
                  <a:srgbClr val="000000"/>
                </a:solidFill>
                <a:latin typeface="Calibri" panose="020F0502020204030204" charset="0"/>
                <a:ea typeface="Calibri" panose="020F0502020204030204" charset="0"/>
                <a:cs typeface="Calibri" panose="020F0502020204030204" charset="0"/>
              </a:rPr>
              <a:t>If received bytes range is valid, then response with the bytes content of the corresponding range, and include the header Content-Range in response correctly with 206 Partial Content.</a:t>
            </a:r>
            <a:endParaRPr lang="en-US" altLang="zh-CN" sz="2400">
              <a:solidFill>
                <a:srgbClr val="000000"/>
              </a:solidFill>
              <a:latin typeface="Calibri" panose="020F0502020204030204" charset="0"/>
              <a:ea typeface="Calibri" panose="020F0502020204030204" charset="0"/>
              <a:cs typeface="Calibri" panose="020F0502020204030204" charset="0"/>
            </a:endParaRPr>
          </a:p>
          <a:p>
            <a:pPr marL="342900" indent="-342900">
              <a:buChar char="•"/>
            </a:pPr>
            <a:r>
              <a:rPr lang="en-US" altLang="zh-CN" sz="2400">
                <a:solidFill>
                  <a:srgbClr val="000000"/>
                </a:solidFill>
                <a:latin typeface="Calibri" panose="020F0502020204030204" charset="0"/>
                <a:ea typeface="Calibri" panose="020F0502020204030204" charset="0"/>
                <a:cs typeface="Calibri" panose="020F0502020204030204" charset="0"/>
              </a:rPr>
              <a:t>If the range is not valid for the request file, server should return 416 Range Not Satisfiable. </a:t>
            </a:r>
            <a:endParaRPr lang="en-US" altLang="zh-CN" sz="2400">
              <a:solidFill>
                <a:srgbClr val="000000"/>
              </a:solidFill>
              <a:latin typeface="Calibri" panose="020F0502020204030204" charset="0"/>
              <a:ea typeface="Calibri" panose="020F0502020204030204" charset="0"/>
              <a:cs typeface="Calibri" panose="020F0502020204030204" charset="0"/>
            </a:endParaRPr>
          </a:p>
          <a:p>
            <a:pPr marL="342900" indent="-342900">
              <a:buChar char="•"/>
            </a:pPr>
            <a:r>
              <a:rPr lang="en-US" altLang="zh-CN" sz="2400">
                <a:solidFill>
                  <a:srgbClr val="000000"/>
                </a:solidFill>
                <a:latin typeface="Calibri" panose="020F0502020204030204" charset="0"/>
                <a:ea typeface="Calibri" panose="020F0502020204030204" charset="0"/>
                <a:cs typeface="Calibri" panose="020F0502020204030204" charset="0"/>
              </a:rPr>
              <a:t>For example, 10-9/100 and 100-200/100 are invalid ranges, where the right bound is smaller than the left bound in the first example, and the second range has exceed the file size of the request file.</a:t>
            </a:r>
            <a:endParaRPr lang="en-US" altLang="zh-CN" sz="2400">
              <a:solidFill>
                <a:srgbClr val="000000"/>
              </a:solidFill>
              <a:latin typeface="Calibri" panose="020F0502020204030204" charset="0"/>
              <a:ea typeface="Calibri" panose="020F0502020204030204" charset="0"/>
              <a:cs typeface="Calibri" panose="020F0502020204030204" charset="0"/>
            </a:endParaRP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1">
            <a:extLst>
              <a:ext uri="{28A0092B-C50C-407E-A947-70E740481C1C}">
                <a14:useLocalDpi xmlns:a14="http://schemas.microsoft.com/office/drawing/2010/main" val="0"/>
              </a:ext>
            </a:extLst>
          </a:blip>
          <a:srcRect l="24300" t="40306" r="23627" b="40661"/>
          <a:stretch>
            <a:fillRect/>
          </a:stretch>
        </p:blipFill>
        <p:spPr>
          <a:xfrm>
            <a:off x="9367365" y="272202"/>
            <a:ext cx="2484934" cy="641827"/>
          </a:xfrm>
          <a:prstGeom prst="rect">
            <a:avLst/>
          </a:prstGeom>
        </p:spPr>
      </p:pic>
      <p:grpSp>
        <p:nvGrpSpPr>
          <p:cNvPr id="4" name="组合 3"/>
          <p:cNvGrpSpPr/>
          <p:nvPr/>
        </p:nvGrpSpPr>
        <p:grpSpPr>
          <a:xfrm>
            <a:off x="434903" y="329254"/>
            <a:ext cx="8152051" cy="1076325"/>
            <a:chOff x="434903" y="329254"/>
            <a:chExt cx="8152051" cy="1076325"/>
          </a:xfrm>
        </p:grpSpPr>
        <p:grpSp>
          <p:nvGrpSpPr>
            <p:cNvPr id="7" name="组合 6"/>
            <p:cNvGrpSpPr/>
            <p:nvPr/>
          </p:nvGrpSpPr>
          <p:grpSpPr>
            <a:xfrm>
              <a:off x="434903" y="418808"/>
              <a:ext cx="482808" cy="432771"/>
              <a:chOff x="7977188" y="1874838"/>
              <a:chExt cx="1439863" cy="1290638"/>
            </a:xfrm>
          </p:grpSpPr>
          <p:sp>
            <p:nvSpPr>
              <p:cNvPr id="8" name="Oval 1298"/>
              <p:cNvSpPr>
                <a:spLocks noChangeArrowheads="1"/>
              </p:cNvSpPr>
              <p:nvPr/>
            </p:nvSpPr>
            <p:spPr bwMode="auto">
              <a:xfrm>
                <a:off x="8124826" y="2001838"/>
                <a:ext cx="119063" cy="120650"/>
              </a:xfrm>
              <a:prstGeom prst="ellipse">
                <a:avLst/>
              </a:prstGeom>
              <a:noFill/>
              <a:ln w="28575" cap="rnd">
                <a:solidFill>
                  <a:schemeClr val="accent2">
                    <a:lumMod val="50000"/>
                  </a:schemeClr>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9" name="Freeform 1299"/>
              <p:cNvSpPr/>
              <p:nvPr/>
            </p:nvSpPr>
            <p:spPr bwMode="auto">
              <a:xfrm>
                <a:off x="8942388" y="1979613"/>
                <a:ext cx="331788" cy="330200"/>
              </a:xfrm>
              <a:custGeom>
                <a:avLst/>
                <a:gdLst>
                  <a:gd name="T0" fmla="*/ 44 w 88"/>
                  <a:gd name="T1" fmla="*/ 0 h 88"/>
                  <a:gd name="T2" fmla="*/ 88 w 88"/>
                  <a:gd name="T3" fmla="*/ 44 h 88"/>
                  <a:gd name="T4" fmla="*/ 44 w 88"/>
                  <a:gd name="T5" fmla="*/ 88 h 88"/>
                  <a:gd name="T6" fmla="*/ 0 w 88"/>
                  <a:gd name="T7" fmla="*/ 44 h 88"/>
                  <a:gd name="T8" fmla="*/ 44 w 88"/>
                  <a:gd name="T9" fmla="*/ 0 h 88"/>
                </a:gdLst>
                <a:ahLst/>
                <a:cxnLst>
                  <a:cxn ang="0">
                    <a:pos x="T0" y="T1"/>
                  </a:cxn>
                  <a:cxn ang="0">
                    <a:pos x="T2" y="T3"/>
                  </a:cxn>
                  <a:cxn ang="0">
                    <a:pos x="T4" y="T5"/>
                  </a:cxn>
                  <a:cxn ang="0">
                    <a:pos x="T6" y="T7"/>
                  </a:cxn>
                  <a:cxn ang="0">
                    <a:pos x="T8" y="T9"/>
                  </a:cxn>
                </a:cxnLst>
                <a:rect l="0" t="0" r="r" b="b"/>
                <a:pathLst>
                  <a:path w="88" h="88">
                    <a:moveTo>
                      <a:pt x="44" y="0"/>
                    </a:moveTo>
                    <a:cubicBezTo>
                      <a:pt x="68" y="0"/>
                      <a:pt x="88" y="19"/>
                      <a:pt x="88" y="44"/>
                    </a:cubicBezTo>
                    <a:cubicBezTo>
                      <a:pt x="88" y="68"/>
                      <a:pt x="68" y="88"/>
                      <a:pt x="44" y="88"/>
                    </a:cubicBezTo>
                    <a:cubicBezTo>
                      <a:pt x="20" y="88"/>
                      <a:pt x="0" y="68"/>
                      <a:pt x="0" y="44"/>
                    </a:cubicBezTo>
                    <a:cubicBezTo>
                      <a:pt x="0" y="20"/>
                      <a:pt x="19" y="0"/>
                      <a:pt x="44" y="0"/>
                    </a:cubicBezTo>
                    <a:close/>
                  </a:path>
                </a:pathLst>
              </a:custGeom>
              <a:noFill/>
              <a:ln w="28575" cap="rnd">
                <a:solidFill>
                  <a:schemeClr val="accent2">
                    <a:lumMod val="50000"/>
                  </a:schemeClr>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Freeform 1300"/>
              <p:cNvSpPr/>
              <p:nvPr/>
            </p:nvSpPr>
            <p:spPr bwMode="auto">
              <a:xfrm>
                <a:off x="8131176" y="1993901"/>
                <a:ext cx="1173163" cy="1171575"/>
              </a:xfrm>
              <a:custGeom>
                <a:avLst/>
                <a:gdLst>
                  <a:gd name="T0" fmla="*/ 308 w 312"/>
                  <a:gd name="T1" fmla="*/ 121 h 312"/>
                  <a:gd name="T2" fmla="*/ 312 w 312"/>
                  <a:gd name="T3" fmla="*/ 155 h 312"/>
                  <a:gd name="T4" fmla="*/ 156 w 312"/>
                  <a:gd name="T5" fmla="*/ 312 h 312"/>
                  <a:gd name="T6" fmla="*/ 0 w 312"/>
                  <a:gd name="T7" fmla="*/ 156 h 312"/>
                  <a:gd name="T8" fmla="*/ 155 w 312"/>
                  <a:gd name="T9" fmla="*/ 0 h 312"/>
                  <a:gd name="T10" fmla="*/ 223 w 312"/>
                  <a:gd name="T11" fmla="*/ 15 h 312"/>
                </a:gdLst>
                <a:ahLst/>
                <a:cxnLst>
                  <a:cxn ang="0">
                    <a:pos x="T0" y="T1"/>
                  </a:cxn>
                  <a:cxn ang="0">
                    <a:pos x="T2" y="T3"/>
                  </a:cxn>
                  <a:cxn ang="0">
                    <a:pos x="T4" y="T5"/>
                  </a:cxn>
                  <a:cxn ang="0">
                    <a:pos x="T6" y="T7"/>
                  </a:cxn>
                  <a:cxn ang="0">
                    <a:pos x="T8" y="T9"/>
                  </a:cxn>
                  <a:cxn ang="0">
                    <a:pos x="T10" y="T11"/>
                  </a:cxn>
                </a:cxnLst>
                <a:rect l="0" t="0" r="r" b="b"/>
                <a:pathLst>
                  <a:path w="312" h="312">
                    <a:moveTo>
                      <a:pt x="308" y="121"/>
                    </a:moveTo>
                    <a:cubicBezTo>
                      <a:pt x="310" y="132"/>
                      <a:pt x="312" y="144"/>
                      <a:pt x="312" y="155"/>
                    </a:cubicBezTo>
                    <a:cubicBezTo>
                      <a:pt x="312" y="242"/>
                      <a:pt x="242" y="312"/>
                      <a:pt x="156" y="312"/>
                    </a:cubicBezTo>
                    <a:cubicBezTo>
                      <a:pt x="70" y="312"/>
                      <a:pt x="0" y="242"/>
                      <a:pt x="0" y="156"/>
                    </a:cubicBezTo>
                    <a:cubicBezTo>
                      <a:pt x="0" y="70"/>
                      <a:pt x="69" y="0"/>
                      <a:pt x="155" y="0"/>
                    </a:cubicBezTo>
                    <a:cubicBezTo>
                      <a:pt x="180" y="0"/>
                      <a:pt x="203" y="5"/>
                      <a:pt x="223" y="15"/>
                    </a:cubicBezTo>
                  </a:path>
                </a:pathLst>
              </a:custGeom>
              <a:noFill/>
              <a:ln w="28575" cap="rnd">
                <a:solidFill>
                  <a:schemeClr val="accent2">
                    <a:lumMod val="50000"/>
                  </a:schemeClr>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1" name="Freeform 1301"/>
              <p:cNvSpPr/>
              <p:nvPr/>
            </p:nvSpPr>
            <p:spPr bwMode="auto">
              <a:xfrm>
                <a:off x="7977188" y="2224088"/>
                <a:ext cx="1439863" cy="746125"/>
              </a:xfrm>
              <a:custGeom>
                <a:avLst/>
                <a:gdLst>
                  <a:gd name="T0" fmla="*/ 353 w 383"/>
                  <a:gd name="T1" fmla="*/ 96 h 199"/>
                  <a:gd name="T2" fmla="*/ 377 w 383"/>
                  <a:gd name="T3" fmla="*/ 154 h 199"/>
                  <a:gd name="T4" fmla="*/ 171 w 383"/>
                  <a:gd name="T5" fmla="*/ 165 h 199"/>
                  <a:gd name="T6" fmla="*/ 13 w 383"/>
                  <a:gd name="T7" fmla="*/ 32 h 199"/>
                  <a:gd name="T8" fmla="*/ 73 w 383"/>
                  <a:gd name="T9" fmla="*/ 0 h 199"/>
                </a:gdLst>
                <a:ahLst/>
                <a:cxnLst>
                  <a:cxn ang="0">
                    <a:pos x="T0" y="T1"/>
                  </a:cxn>
                  <a:cxn ang="0">
                    <a:pos x="T2" y="T3"/>
                  </a:cxn>
                  <a:cxn ang="0">
                    <a:pos x="T4" y="T5"/>
                  </a:cxn>
                  <a:cxn ang="0">
                    <a:pos x="T6" y="T7"/>
                  </a:cxn>
                  <a:cxn ang="0">
                    <a:pos x="T8" y="T9"/>
                  </a:cxn>
                </a:cxnLst>
                <a:rect l="0" t="0" r="r" b="b"/>
                <a:pathLst>
                  <a:path w="383" h="199">
                    <a:moveTo>
                      <a:pt x="353" y="96"/>
                    </a:moveTo>
                    <a:cubicBezTo>
                      <a:pt x="373" y="117"/>
                      <a:pt x="383" y="137"/>
                      <a:pt x="377" y="154"/>
                    </a:cubicBezTo>
                    <a:cubicBezTo>
                      <a:pt x="364" y="194"/>
                      <a:pt x="271" y="199"/>
                      <a:pt x="171" y="165"/>
                    </a:cubicBezTo>
                    <a:cubicBezTo>
                      <a:pt x="70" y="131"/>
                      <a:pt x="0" y="72"/>
                      <a:pt x="13" y="32"/>
                    </a:cubicBezTo>
                    <a:cubicBezTo>
                      <a:pt x="19" y="14"/>
                      <a:pt x="41" y="3"/>
                      <a:pt x="73" y="0"/>
                    </a:cubicBezTo>
                  </a:path>
                </a:pathLst>
              </a:custGeom>
              <a:noFill/>
              <a:ln w="28575" cap="rnd">
                <a:solidFill>
                  <a:schemeClr val="accent2">
                    <a:lumMod val="50000"/>
                  </a:schemeClr>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2" name="Freeform 1302"/>
              <p:cNvSpPr/>
              <p:nvPr/>
            </p:nvSpPr>
            <p:spPr bwMode="auto">
              <a:xfrm>
                <a:off x="8507413" y="2625726"/>
                <a:ext cx="52388" cy="22225"/>
              </a:xfrm>
              <a:custGeom>
                <a:avLst/>
                <a:gdLst>
                  <a:gd name="T0" fmla="*/ 14 w 14"/>
                  <a:gd name="T1" fmla="*/ 6 h 6"/>
                  <a:gd name="T2" fmla="*/ 0 w 14"/>
                  <a:gd name="T3" fmla="*/ 0 h 6"/>
                </a:gdLst>
                <a:ahLst/>
                <a:cxnLst>
                  <a:cxn ang="0">
                    <a:pos x="T0" y="T1"/>
                  </a:cxn>
                  <a:cxn ang="0">
                    <a:pos x="T2" y="T3"/>
                  </a:cxn>
                </a:cxnLst>
                <a:rect l="0" t="0" r="r" b="b"/>
                <a:pathLst>
                  <a:path w="14" h="6">
                    <a:moveTo>
                      <a:pt x="14" y="6"/>
                    </a:moveTo>
                    <a:cubicBezTo>
                      <a:pt x="9" y="4"/>
                      <a:pt x="5" y="2"/>
                      <a:pt x="0" y="0"/>
                    </a:cubicBezTo>
                  </a:path>
                </a:pathLst>
              </a:custGeom>
              <a:noFill/>
              <a:ln w="28575" cap="rnd">
                <a:solidFill>
                  <a:schemeClr val="accent2">
                    <a:lumMod val="50000"/>
                  </a:schemeClr>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3" name="Freeform 1303"/>
              <p:cNvSpPr/>
              <p:nvPr/>
            </p:nvSpPr>
            <p:spPr bwMode="auto">
              <a:xfrm>
                <a:off x="8680451" y="2692401"/>
                <a:ext cx="481013" cy="87313"/>
              </a:xfrm>
              <a:custGeom>
                <a:avLst/>
                <a:gdLst>
                  <a:gd name="T0" fmla="*/ 128 w 128"/>
                  <a:gd name="T1" fmla="*/ 22 h 23"/>
                  <a:gd name="T2" fmla="*/ 0 w 128"/>
                  <a:gd name="T3" fmla="*/ 0 h 23"/>
                </a:gdLst>
                <a:ahLst/>
                <a:cxnLst>
                  <a:cxn ang="0">
                    <a:pos x="T0" y="T1"/>
                  </a:cxn>
                  <a:cxn ang="0">
                    <a:pos x="T2" y="T3"/>
                  </a:cxn>
                </a:cxnLst>
                <a:rect l="0" t="0" r="r" b="b"/>
                <a:pathLst>
                  <a:path w="128" h="23">
                    <a:moveTo>
                      <a:pt x="128" y="22"/>
                    </a:moveTo>
                    <a:cubicBezTo>
                      <a:pt x="92" y="23"/>
                      <a:pt x="47" y="16"/>
                      <a:pt x="0" y="0"/>
                    </a:cubicBezTo>
                  </a:path>
                </a:pathLst>
              </a:custGeom>
              <a:noFill/>
              <a:ln w="28575" cap="rnd">
                <a:solidFill>
                  <a:schemeClr val="accent2">
                    <a:lumMod val="50000"/>
                  </a:schemeClr>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4" name="Freeform 1304"/>
              <p:cNvSpPr/>
              <p:nvPr/>
            </p:nvSpPr>
            <p:spPr bwMode="auto">
              <a:xfrm>
                <a:off x="9109076" y="1874838"/>
                <a:ext cx="269875" cy="536575"/>
              </a:xfrm>
              <a:custGeom>
                <a:avLst/>
                <a:gdLst>
                  <a:gd name="T0" fmla="*/ 0 w 72"/>
                  <a:gd name="T1" fmla="*/ 0 h 143"/>
                  <a:gd name="T2" fmla="*/ 72 w 72"/>
                  <a:gd name="T3" fmla="*/ 72 h 143"/>
                  <a:gd name="T4" fmla="*/ 41 w 72"/>
                  <a:gd name="T5" fmla="*/ 131 h 143"/>
                  <a:gd name="T6" fmla="*/ 7 w 72"/>
                  <a:gd name="T7" fmla="*/ 143 h 143"/>
                </a:gdLst>
                <a:ahLst/>
                <a:cxnLst>
                  <a:cxn ang="0">
                    <a:pos x="T0" y="T1"/>
                  </a:cxn>
                  <a:cxn ang="0">
                    <a:pos x="T2" y="T3"/>
                  </a:cxn>
                  <a:cxn ang="0">
                    <a:pos x="T4" y="T5"/>
                  </a:cxn>
                  <a:cxn ang="0">
                    <a:pos x="T6" y="T7"/>
                  </a:cxn>
                </a:cxnLst>
                <a:rect l="0" t="0" r="r" b="b"/>
                <a:pathLst>
                  <a:path w="72" h="143">
                    <a:moveTo>
                      <a:pt x="0" y="0"/>
                    </a:moveTo>
                    <a:cubicBezTo>
                      <a:pt x="39" y="0"/>
                      <a:pt x="72" y="32"/>
                      <a:pt x="72" y="72"/>
                    </a:cubicBezTo>
                    <a:cubicBezTo>
                      <a:pt x="72" y="96"/>
                      <a:pt x="60" y="118"/>
                      <a:pt x="41" y="131"/>
                    </a:cubicBezTo>
                    <a:cubicBezTo>
                      <a:pt x="31" y="138"/>
                      <a:pt x="20" y="142"/>
                      <a:pt x="7" y="143"/>
                    </a:cubicBezTo>
                  </a:path>
                </a:pathLst>
              </a:custGeom>
              <a:noFill/>
              <a:ln w="28575" cap="rnd">
                <a:solidFill>
                  <a:schemeClr val="accent2">
                    <a:lumMod val="50000"/>
                  </a:schemeClr>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5" name="Freeform 1305"/>
              <p:cNvSpPr/>
              <p:nvPr/>
            </p:nvSpPr>
            <p:spPr bwMode="auto">
              <a:xfrm>
                <a:off x="8996363" y="2389188"/>
                <a:ext cx="41275" cy="14288"/>
              </a:xfrm>
              <a:custGeom>
                <a:avLst/>
                <a:gdLst>
                  <a:gd name="T0" fmla="*/ 11 w 11"/>
                  <a:gd name="T1" fmla="*/ 4 h 4"/>
                  <a:gd name="T2" fmla="*/ 0 w 11"/>
                  <a:gd name="T3" fmla="*/ 0 h 4"/>
                </a:gdLst>
                <a:ahLst/>
                <a:cxnLst>
                  <a:cxn ang="0">
                    <a:pos x="T0" y="T1"/>
                  </a:cxn>
                  <a:cxn ang="0">
                    <a:pos x="T2" y="T3"/>
                  </a:cxn>
                </a:cxnLst>
                <a:rect l="0" t="0" r="r" b="b"/>
                <a:pathLst>
                  <a:path w="11" h="4">
                    <a:moveTo>
                      <a:pt x="11" y="4"/>
                    </a:moveTo>
                    <a:cubicBezTo>
                      <a:pt x="7" y="3"/>
                      <a:pt x="3" y="2"/>
                      <a:pt x="0" y="0"/>
                    </a:cubicBezTo>
                  </a:path>
                </a:pathLst>
              </a:custGeom>
              <a:noFill/>
              <a:ln w="28575" cap="rnd">
                <a:solidFill>
                  <a:schemeClr val="accent2">
                    <a:lumMod val="50000"/>
                  </a:schemeClr>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grpSp>
        <p:sp>
          <p:nvSpPr>
            <p:cNvPr id="16" name="文本框 15"/>
            <p:cNvSpPr txBox="1"/>
            <p:nvPr/>
          </p:nvSpPr>
          <p:spPr>
            <a:xfrm>
              <a:off x="935810" y="329254"/>
              <a:ext cx="7651144" cy="1076325"/>
            </a:xfrm>
            <a:prstGeom prst="rect">
              <a:avLst/>
            </a:prstGeom>
            <a:noFill/>
          </p:spPr>
          <p:txBody>
            <a:bodyPr wrap="square" rtlCol="0">
              <a:noAutofit/>
            </a:bodyPr>
            <a:lstStyle/>
            <a:p>
              <a:r>
                <a:rPr lang="en-US" altLang="zh-SG" sz="3200" b="1" dirty="0">
                  <a:solidFill>
                    <a:srgbClr val="5F2C09"/>
                  </a:solidFill>
                  <a:latin typeface="Times New Roman" panose="02020603050405020304" pitchFamily="18" charset="0"/>
                  <a:cs typeface="Times New Roman" panose="02020603050405020304" pitchFamily="18" charset="0"/>
                </a:rPr>
                <a:t>Part</a:t>
              </a:r>
              <a:r>
                <a:rPr lang="en-US" altLang="zh-CN" sz="3200" b="1" dirty="0">
                  <a:solidFill>
                    <a:srgbClr val="5F2C09"/>
                  </a:solidFill>
                  <a:latin typeface="Times New Roman" panose="02020603050405020304" pitchFamily="18" charset="0"/>
                  <a:cs typeface="Times New Roman" panose="02020603050405020304" pitchFamily="18" charset="0"/>
                </a:rPr>
                <a:t>2</a:t>
              </a:r>
              <a:r>
                <a:rPr lang="en-US" altLang="zh-SG" sz="3200" b="1" dirty="0">
                  <a:solidFill>
                    <a:srgbClr val="5F2C09"/>
                  </a:solidFill>
                  <a:latin typeface="Times New Roman" panose="02020603050405020304" pitchFamily="18" charset="0"/>
                  <a:cs typeface="Times New Roman" panose="02020603050405020304" pitchFamily="18" charset="0"/>
                </a:rPr>
                <a:t>: Breakpoint Transmission</a:t>
              </a:r>
              <a:endParaRPr lang="en-US" altLang="zh-SG" sz="3200" b="1" dirty="0">
                <a:solidFill>
                  <a:srgbClr val="5F2C09"/>
                </a:solidFill>
                <a:latin typeface="Times New Roman" panose="02020603050405020304" pitchFamily="18" charset="0"/>
                <a:cs typeface="Times New Roman" panose="02020603050405020304" pitchFamily="18" charset="0"/>
              </a:endParaRPr>
            </a:p>
          </p:txBody>
        </p:sp>
      </p:grpSp>
      <p:sp>
        <p:nvSpPr>
          <p:cNvPr id="17" name="文本框 16"/>
          <p:cNvSpPr txBox="1"/>
          <p:nvPr userDrawn="1"/>
        </p:nvSpPr>
        <p:spPr>
          <a:xfrm>
            <a:off x="758560" y="1113584"/>
            <a:ext cx="10508625" cy="4789558"/>
          </a:xfrm>
          <a:prstGeom prst="rect">
            <a:avLst/>
          </a:prstGeom>
        </p:spPr>
        <p:txBody>
          <a:bodyPr wrap="square" rtlCol="0">
            <a:noAutofit/>
          </a:bodyPr>
          <a:p>
            <a:pPr indent="0">
              <a:buNone/>
            </a:pPr>
            <a:r>
              <a:rPr lang="en-US" altLang="zh-CN" sz="2400">
                <a:solidFill>
                  <a:srgbClr val="000000"/>
                </a:solidFill>
                <a:latin typeface="Calibri" panose="020F0502020204030204" charset="0"/>
                <a:ea typeface="Calibri" panose="020F0502020204030204" charset="0"/>
                <a:cs typeface="Calibri" panose="020F0502020204030204" charset="0"/>
              </a:rPr>
              <a:t>*Show1: suspension and continuation of transmission </a:t>
            </a:r>
            <a:endParaRPr lang="en-US" altLang="zh-CN" sz="2400">
              <a:solidFill>
                <a:srgbClr val="000000"/>
              </a:solidFill>
              <a:latin typeface="Calibri" panose="020F0502020204030204" charset="0"/>
              <a:ea typeface="Calibri" panose="020F0502020204030204" charset="0"/>
              <a:cs typeface="Calibri" panose="020F0502020204030204" charset="0"/>
            </a:endParaRPr>
          </a:p>
          <a:p>
            <a:pPr indent="0">
              <a:buNone/>
            </a:pPr>
            <a:endParaRPr lang="en-US" altLang="zh-CN" sz="2400">
              <a:solidFill>
                <a:srgbClr val="000000"/>
              </a:solidFill>
              <a:latin typeface="Calibri" panose="020F0502020204030204" charset="0"/>
              <a:ea typeface="Calibri" panose="020F0502020204030204" charset="0"/>
              <a:cs typeface="Calibri" panose="020F0502020204030204" charset="0"/>
            </a:endParaRPr>
          </a:p>
          <a:p>
            <a:pPr indent="0">
              <a:buNone/>
            </a:pPr>
            <a:endParaRPr lang="en-US" altLang="zh-CN" sz="2400">
              <a:solidFill>
                <a:srgbClr val="000000"/>
              </a:solidFill>
              <a:latin typeface="Calibri" panose="020F0502020204030204" charset="0"/>
              <a:ea typeface="Calibri" panose="020F0502020204030204" charset="0"/>
              <a:cs typeface="Calibri" panose="020F0502020204030204" charset="0"/>
            </a:endParaRPr>
          </a:p>
          <a:p>
            <a:pPr indent="0">
              <a:buNone/>
            </a:pPr>
            <a:endParaRPr lang="en-US" altLang="zh-CN" sz="2400">
              <a:solidFill>
                <a:srgbClr val="000000"/>
              </a:solidFill>
              <a:latin typeface="Calibri" panose="020F0502020204030204" charset="0"/>
              <a:ea typeface="Calibri" panose="020F0502020204030204" charset="0"/>
              <a:cs typeface="Calibri" panose="020F0502020204030204" charset="0"/>
            </a:endParaRPr>
          </a:p>
          <a:p>
            <a:pPr indent="0">
              <a:buNone/>
            </a:pPr>
            <a:endParaRPr lang="en-US" altLang="zh-CN" sz="2400">
              <a:solidFill>
                <a:srgbClr val="000000"/>
              </a:solidFill>
              <a:latin typeface="Calibri" panose="020F0502020204030204" charset="0"/>
              <a:ea typeface="Calibri" panose="020F0502020204030204" charset="0"/>
              <a:cs typeface="Calibri" panose="020F0502020204030204" charset="0"/>
            </a:endParaRPr>
          </a:p>
          <a:p>
            <a:pPr indent="0">
              <a:buNone/>
            </a:pPr>
            <a:endParaRPr lang="en-US" altLang="zh-CN" sz="2400">
              <a:solidFill>
                <a:srgbClr val="000000"/>
              </a:solidFill>
              <a:latin typeface="Calibri" panose="020F0502020204030204" charset="0"/>
              <a:ea typeface="Calibri" panose="020F0502020204030204" charset="0"/>
              <a:cs typeface="Calibri" panose="020F0502020204030204" charset="0"/>
            </a:endParaRPr>
          </a:p>
          <a:p>
            <a:pPr indent="0">
              <a:buNone/>
            </a:pPr>
            <a:endParaRPr lang="en-US" altLang="zh-CN" sz="2400">
              <a:solidFill>
                <a:srgbClr val="000000"/>
              </a:solidFill>
              <a:latin typeface="Calibri" panose="020F0502020204030204" charset="0"/>
              <a:ea typeface="Calibri" panose="020F0502020204030204" charset="0"/>
              <a:cs typeface="Calibri" panose="020F0502020204030204" charset="0"/>
            </a:endParaRPr>
          </a:p>
          <a:p>
            <a:pPr indent="0">
              <a:buNone/>
            </a:pPr>
            <a:endParaRPr lang="en-US" altLang="zh-CN" sz="2400">
              <a:solidFill>
                <a:srgbClr val="000000"/>
              </a:solidFill>
              <a:latin typeface="Calibri" panose="020F0502020204030204" charset="0"/>
              <a:ea typeface="Calibri" panose="020F0502020204030204" charset="0"/>
              <a:cs typeface="Calibri" panose="020F0502020204030204" charset="0"/>
            </a:endParaRPr>
          </a:p>
          <a:p>
            <a:pPr indent="0">
              <a:buNone/>
            </a:pPr>
            <a:endParaRPr lang="en-US" altLang="zh-CN" sz="2400">
              <a:solidFill>
                <a:srgbClr val="000000"/>
              </a:solidFill>
              <a:latin typeface="Calibri" panose="020F0502020204030204" charset="0"/>
              <a:ea typeface="Calibri" panose="020F0502020204030204" charset="0"/>
              <a:cs typeface="Calibri" panose="020F0502020204030204" charset="0"/>
            </a:endParaRPr>
          </a:p>
          <a:p>
            <a:pPr indent="0">
              <a:buNone/>
            </a:pPr>
            <a:endParaRPr lang="en-US" altLang="zh-CN" sz="2400">
              <a:solidFill>
                <a:srgbClr val="000000"/>
              </a:solidFill>
              <a:latin typeface="Calibri" panose="020F0502020204030204" charset="0"/>
              <a:ea typeface="Calibri" panose="020F0502020204030204" charset="0"/>
              <a:cs typeface="Calibri" panose="020F0502020204030204" charset="0"/>
            </a:endParaRPr>
          </a:p>
          <a:p>
            <a:pPr indent="0">
              <a:buNone/>
            </a:pPr>
            <a:endParaRPr lang="en-US" altLang="zh-CN" sz="2400">
              <a:solidFill>
                <a:srgbClr val="000000"/>
              </a:solidFill>
              <a:latin typeface="Calibri" panose="020F0502020204030204" charset="0"/>
              <a:ea typeface="Calibri" panose="020F0502020204030204" charset="0"/>
              <a:cs typeface="Calibri" panose="020F0502020204030204" charset="0"/>
            </a:endParaRPr>
          </a:p>
          <a:p>
            <a:pPr indent="0">
              <a:buNone/>
            </a:pPr>
            <a:endParaRPr lang="en-US" altLang="zh-CN" sz="2400">
              <a:solidFill>
                <a:srgbClr val="000000"/>
              </a:solidFill>
              <a:latin typeface="Calibri" panose="020F0502020204030204" charset="0"/>
              <a:ea typeface="Calibri" panose="020F0502020204030204" charset="0"/>
              <a:cs typeface="Calibri" panose="020F0502020204030204" charset="0"/>
            </a:endParaRPr>
          </a:p>
          <a:p>
            <a:pPr indent="0">
              <a:buNone/>
            </a:pPr>
            <a:endParaRPr lang="en-US" altLang="zh-CN" sz="2400">
              <a:solidFill>
                <a:srgbClr val="000000"/>
              </a:solidFill>
              <a:latin typeface="Calibri" panose="020F0502020204030204" charset="0"/>
              <a:ea typeface="Calibri" panose="020F0502020204030204" charset="0"/>
              <a:cs typeface="Calibri" panose="020F0502020204030204" charset="0"/>
            </a:endParaRPr>
          </a:p>
        </p:txBody>
      </p:sp>
      <p:pic>
        <p:nvPicPr>
          <p:cNvPr id="2" name="图片 1"/>
          <p:cNvPicPr>
            <a:picLocks noChangeAspect="1"/>
          </p:cNvPicPr>
          <p:nvPr/>
        </p:nvPicPr>
        <p:blipFill>
          <a:blip r:embed="rId2"/>
          <a:stretch>
            <a:fillRect/>
          </a:stretch>
        </p:blipFill>
        <p:spPr>
          <a:xfrm>
            <a:off x="1649730" y="1644015"/>
            <a:ext cx="8623300" cy="3570605"/>
          </a:xfrm>
          <a:prstGeom prst="rect">
            <a:avLst/>
          </a:prstGeom>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1">
            <a:extLst>
              <a:ext uri="{28A0092B-C50C-407E-A947-70E740481C1C}">
                <a14:useLocalDpi xmlns:a14="http://schemas.microsoft.com/office/drawing/2010/main" val="0"/>
              </a:ext>
            </a:extLst>
          </a:blip>
          <a:srcRect l="24300" t="40306" r="23627" b="40661"/>
          <a:stretch>
            <a:fillRect/>
          </a:stretch>
        </p:blipFill>
        <p:spPr>
          <a:xfrm>
            <a:off x="9367365" y="272202"/>
            <a:ext cx="2484934" cy="641827"/>
          </a:xfrm>
          <a:prstGeom prst="rect">
            <a:avLst/>
          </a:prstGeom>
        </p:spPr>
      </p:pic>
      <p:grpSp>
        <p:nvGrpSpPr>
          <p:cNvPr id="4" name="组合 3"/>
          <p:cNvGrpSpPr/>
          <p:nvPr/>
        </p:nvGrpSpPr>
        <p:grpSpPr>
          <a:xfrm>
            <a:off x="434903" y="329254"/>
            <a:ext cx="8152051" cy="1076325"/>
            <a:chOff x="434903" y="329254"/>
            <a:chExt cx="8152051" cy="1076325"/>
          </a:xfrm>
        </p:grpSpPr>
        <p:grpSp>
          <p:nvGrpSpPr>
            <p:cNvPr id="7" name="组合 6"/>
            <p:cNvGrpSpPr/>
            <p:nvPr/>
          </p:nvGrpSpPr>
          <p:grpSpPr>
            <a:xfrm>
              <a:off x="434903" y="418808"/>
              <a:ext cx="482808" cy="432771"/>
              <a:chOff x="7977188" y="1874838"/>
              <a:chExt cx="1439863" cy="1290638"/>
            </a:xfrm>
          </p:grpSpPr>
          <p:sp>
            <p:nvSpPr>
              <p:cNvPr id="8" name="Oval 1298"/>
              <p:cNvSpPr>
                <a:spLocks noChangeArrowheads="1"/>
              </p:cNvSpPr>
              <p:nvPr/>
            </p:nvSpPr>
            <p:spPr bwMode="auto">
              <a:xfrm>
                <a:off x="8124826" y="2001838"/>
                <a:ext cx="119063" cy="120650"/>
              </a:xfrm>
              <a:prstGeom prst="ellipse">
                <a:avLst/>
              </a:prstGeom>
              <a:noFill/>
              <a:ln w="28575" cap="rnd">
                <a:solidFill>
                  <a:schemeClr val="accent2">
                    <a:lumMod val="50000"/>
                  </a:schemeClr>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9" name="Freeform 1299"/>
              <p:cNvSpPr/>
              <p:nvPr/>
            </p:nvSpPr>
            <p:spPr bwMode="auto">
              <a:xfrm>
                <a:off x="8942388" y="1979613"/>
                <a:ext cx="331788" cy="330200"/>
              </a:xfrm>
              <a:custGeom>
                <a:avLst/>
                <a:gdLst>
                  <a:gd name="T0" fmla="*/ 44 w 88"/>
                  <a:gd name="T1" fmla="*/ 0 h 88"/>
                  <a:gd name="T2" fmla="*/ 88 w 88"/>
                  <a:gd name="T3" fmla="*/ 44 h 88"/>
                  <a:gd name="T4" fmla="*/ 44 w 88"/>
                  <a:gd name="T5" fmla="*/ 88 h 88"/>
                  <a:gd name="T6" fmla="*/ 0 w 88"/>
                  <a:gd name="T7" fmla="*/ 44 h 88"/>
                  <a:gd name="T8" fmla="*/ 44 w 88"/>
                  <a:gd name="T9" fmla="*/ 0 h 88"/>
                </a:gdLst>
                <a:ahLst/>
                <a:cxnLst>
                  <a:cxn ang="0">
                    <a:pos x="T0" y="T1"/>
                  </a:cxn>
                  <a:cxn ang="0">
                    <a:pos x="T2" y="T3"/>
                  </a:cxn>
                  <a:cxn ang="0">
                    <a:pos x="T4" y="T5"/>
                  </a:cxn>
                  <a:cxn ang="0">
                    <a:pos x="T6" y="T7"/>
                  </a:cxn>
                  <a:cxn ang="0">
                    <a:pos x="T8" y="T9"/>
                  </a:cxn>
                </a:cxnLst>
                <a:rect l="0" t="0" r="r" b="b"/>
                <a:pathLst>
                  <a:path w="88" h="88">
                    <a:moveTo>
                      <a:pt x="44" y="0"/>
                    </a:moveTo>
                    <a:cubicBezTo>
                      <a:pt x="68" y="0"/>
                      <a:pt x="88" y="19"/>
                      <a:pt x="88" y="44"/>
                    </a:cubicBezTo>
                    <a:cubicBezTo>
                      <a:pt x="88" y="68"/>
                      <a:pt x="68" y="88"/>
                      <a:pt x="44" y="88"/>
                    </a:cubicBezTo>
                    <a:cubicBezTo>
                      <a:pt x="20" y="88"/>
                      <a:pt x="0" y="68"/>
                      <a:pt x="0" y="44"/>
                    </a:cubicBezTo>
                    <a:cubicBezTo>
                      <a:pt x="0" y="20"/>
                      <a:pt x="19" y="0"/>
                      <a:pt x="44" y="0"/>
                    </a:cubicBezTo>
                    <a:close/>
                  </a:path>
                </a:pathLst>
              </a:custGeom>
              <a:noFill/>
              <a:ln w="28575" cap="rnd">
                <a:solidFill>
                  <a:schemeClr val="accent2">
                    <a:lumMod val="50000"/>
                  </a:schemeClr>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Freeform 1300"/>
              <p:cNvSpPr/>
              <p:nvPr/>
            </p:nvSpPr>
            <p:spPr bwMode="auto">
              <a:xfrm>
                <a:off x="8131176" y="1993901"/>
                <a:ext cx="1173163" cy="1171575"/>
              </a:xfrm>
              <a:custGeom>
                <a:avLst/>
                <a:gdLst>
                  <a:gd name="T0" fmla="*/ 308 w 312"/>
                  <a:gd name="T1" fmla="*/ 121 h 312"/>
                  <a:gd name="T2" fmla="*/ 312 w 312"/>
                  <a:gd name="T3" fmla="*/ 155 h 312"/>
                  <a:gd name="T4" fmla="*/ 156 w 312"/>
                  <a:gd name="T5" fmla="*/ 312 h 312"/>
                  <a:gd name="T6" fmla="*/ 0 w 312"/>
                  <a:gd name="T7" fmla="*/ 156 h 312"/>
                  <a:gd name="T8" fmla="*/ 155 w 312"/>
                  <a:gd name="T9" fmla="*/ 0 h 312"/>
                  <a:gd name="T10" fmla="*/ 223 w 312"/>
                  <a:gd name="T11" fmla="*/ 15 h 312"/>
                </a:gdLst>
                <a:ahLst/>
                <a:cxnLst>
                  <a:cxn ang="0">
                    <a:pos x="T0" y="T1"/>
                  </a:cxn>
                  <a:cxn ang="0">
                    <a:pos x="T2" y="T3"/>
                  </a:cxn>
                  <a:cxn ang="0">
                    <a:pos x="T4" y="T5"/>
                  </a:cxn>
                  <a:cxn ang="0">
                    <a:pos x="T6" y="T7"/>
                  </a:cxn>
                  <a:cxn ang="0">
                    <a:pos x="T8" y="T9"/>
                  </a:cxn>
                  <a:cxn ang="0">
                    <a:pos x="T10" y="T11"/>
                  </a:cxn>
                </a:cxnLst>
                <a:rect l="0" t="0" r="r" b="b"/>
                <a:pathLst>
                  <a:path w="312" h="312">
                    <a:moveTo>
                      <a:pt x="308" y="121"/>
                    </a:moveTo>
                    <a:cubicBezTo>
                      <a:pt x="310" y="132"/>
                      <a:pt x="312" y="144"/>
                      <a:pt x="312" y="155"/>
                    </a:cubicBezTo>
                    <a:cubicBezTo>
                      <a:pt x="312" y="242"/>
                      <a:pt x="242" y="312"/>
                      <a:pt x="156" y="312"/>
                    </a:cubicBezTo>
                    <a:cubicBezTo>
                      <a:pt x="70" y="312"/>
                      <a:pt x="0" y="242"/>
                      <a:pt x="0" y="156"/>
                    </a:cubicBezTo>
                    <a:cubicBezTo>
                      <a:pt x="0" y="70"/>
                      <a:pt x="69" y="0"/>
                      <a:pt x="155" y="0"/>
                    </a:cubicBezTo>
                    <a:cubicBezTo>
                      <a:pt x="180" y="0"/>
                      <a:pt x="203" y="5"/>
                      <a:pt x="223" y="15"/>
                    </a:cubicBezTo>
                  </a:path>
                </a:pathLst>
              </a:custGeom>
              <a:noFill/>
              <a:ln w="28575" cap="rnd">
                <a:solidFill>
                  <a:schemeClr val="accent2">
                    <a:lumMod val="50000"/>
                  </a:schemeClr>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1" name="Freeform 1301"/>
              <p:cNvSpPr/>
              <p:nvPr/>
            </p:nvSpPr>
            <p:spPr bwMode="auto">
              <a:xfrm>
                <a:off x="7977188" y="2224088"/>
                <a:ext cx="1439863" cy="746125"/>
              </a:xfrm>
              <a:custGeom>
                <a:avLst/>
                <a:gdLst>
                  <a:gd name="T0" fmla="*/ 353 w 383"/>
                  <a:gd name="T1" fmla="*/ 96 h 199"/>
                  <a:gd name="T2" fmla="*/ 377 w 383"/>
                  <a:gd name="T3" fmla="*/ 154 h 199"/>
                  <a:gd name="T4" fmla="*/ 171 w 383"/>
                  <a:gd name="T5" fmla="*/ 165 h 199"/>
                  <a:gd name="T6" fmla="*/ 13 w 383"/>
                  <a:gd name="T7" fmla="*/ 32 h 199"/>
                  <a:gd name="T8" fmla="*/ 73 w 383"/>
                  <a:gd name="T9" fmla="*/ 0 h 199"/>
                </a:gdLst>
                <a:ahLst/>
                <a:cxnLst>
                  <a:cxn ang="0">
                    <a:pos x="T0" y="T1"/>
                  </a:cxn>
                  <a:cxn ang="0">
                    <a:pos x="T2" y="T3"/>
                  </a:cxn>
                  <a:cxn ang="0">
                    <a:pos x="T4" y="T5"/>
                  </a:cxn>
                  <a:cxn ang="0">
                    <a:pos x="T6" y="T7"/>
                  </a:cxn>
                  <a:cxn ang="0">
                    <a:pos x="T8" y="T9"/>
                  </a:cxn>
                </a:cxnLst>
                <a:rect l="0" t="0" r="r" b="b"/>
                <a:pathLst>
                  <a:path w="383" h="199">
                    <a:moveTo>
                      <a:pt x="353" y="96"/>
                    </a:moveTo>
                    <a:cubicBezTo>
                      <a:pt x="373" y="117"/>
                      <a:pt x="383" y="137"/>
                      <a:pt x="377" y="154"/>
                    </a:cubicBezTo>
                    <a:cubicBezTo>
                      <a:pt x="364" y="194"/>
                      <a:pt x="271" y="199"/>
                      <a:pt x="171" y="165"/>
                    </a:cubicBezTo>
                    <a:cubicBezTo>
                      <a:pt x="70" y="131"/>
                      <a:pt x="0" y="72"/>
                      <a:pt x="13" y="32"/>
                    </a:cubicBezTo>
                    <a:cubicBezTo>
                      <a:pt x="19" y="14"/>
                      <a:pt x="41" y="3"/>
                      <a:pt x="73" y="0"/>
                    </a:cubicBezTo>
                  </a:path>
                </a:pathLst>
              </a:custGeom>
              <a:noFill/>
              <a:ln w="28575" cap="rnd">
                <a:solidFill>
                  <a:schemeClr val="accent2">
                    <a:lumMod val="50000"/>
                  </a:schemeClr>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2" name="Freeform 1302"/>
              <p:cNvSpPr/>
              <p:nvPr/>
            </p:nvSpPr>
            <p:spPr bwMode="auto">
              <a:xfrm>
                <a:off x="8507413" y="2625726"/>
                <a:ext cx="52388" cy="22225"/>
              </a:xfrm>
              <a:custGeom>
                <a:avLst/>
                <a:gdLst>
                  <a:gd name="T0" fmla="*/ 14 w 14"/>
                  <a:gd name="T1" fmla="*/ 6 h 6"/>
                  <a:gd name="T2" fmla="*/ 0 w 14"/>
                  <a:gd name="T3" fmla="*/ 0 h 6"/>
                </a:gdLst>
                <a:ahLst/>
                <a:cxnLst>
                  <a:cxn ang="0">
                    <a:pos x="T0" y="T1"/>
                  </a:cxn>
                  <a:cxn ang="0">
                    <a:pos x="T2" y="T3"/>
                  </a:cxn>
                </a:cxnLst>
                <a:rect l="0" t="0" r="r" b="b"/>
                <a:pathLst>
                  <a:path w="14" h="6">
                    <a:moveTo>
                      <a:pt x="14" y="6"/>
                    </a:moveTo>
                    <a:cubicBezTo>
                      <a:pt x="9" y="4"/>
                      <a:pt x="5" y="2"/>
                      <a:pt x="0" y="0"/>
                    </a:cubicBezTo>
                  </a:path>
                </a:pathLst>
              </a:custGeom>
              <a:noFill/>
              <a:ln w="28575" cap="rnd">
                <a:solidFill>
                  <a:schemeClr val="accent2">
                    <a:lumMod val="50000"/>
                  </a:schemeClr>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3" name="Freeform 1303"/>
              <p:cNvSpPr/>
              <p:nvPr/>
            </p:nvSpPr>
            <p:spPr bwMode="auto">
              <a:xfrm>
                <a:off x="8680451" y="2692401"/>
                <a:ext cx="481013" cy="87313"/>
              </a:xfrm>
              <a:custGeom>
                <a:avLst/>
                <a:gdLst>
                  <a:gd name="T0" fmla="*/ 128 w 128"/>
                  <a:gd name="T1" fmla="*/ 22 h 23"/>
                  <a:gd name="T2" fmla="*/ 0 w 128"/>
                  <a:gd name="T3" fmla="*/ 0 h 23"/>
                </a:gdLst>
                <a:ahLst/>
                <a:cxnLst>
                  <a:cxn ang="0">
                    <a:pos x="T0" y="T1"/>
                  </a:cxn>
                  <a:cxn ang="0">
                    <a:pos x="T2" y="T3"/>
                  </a:cxn>
                </a:cxnLst>
                <a:rect l="0" t="0" r="r" b="b"/>
                <a:pathLst>
                  <a:path w="128" h="23">
                    <a:moveTo>
                      <a:pt x="128" y="22"/>
                    </a:moveTo>
                    <a:cubicBezTo>
                      <a:pt x="92" y="23"/>
                      <a:pt x="47" y="16"/>
                      <a:pt x="0" y="0"/>
                    </a:cubicBezTo>
                  </a:path>
                </a:pathLst>
              </a:custGeom>
              <a:noFill/>
              <a:ln w="28575" cap="rnd">
                <a:solidFill>
                  <a:schemeClr val="accent2">
                    <a:lumMod val="50000"/>
                  </a:schemeClr>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4" name="Freeform 1304"/>
              <p:cNvSpPr/>
              <p:nvPr/>
            </p:nvSpPr>
            <p:spPr bwMode="auto">
              <a:xfrm>
                <a:off x="9109076" y="1874838"/>
                <a:ext cx="269875" cy="536575"/>
              </a:xfrm>
              <a:custGeom>
                <a:avLst/>
                <a:gdLst>
                  <a:gd name="T0" fmla="*/ 0 w 72"/>
                  <a:gd name="T1" fmla="*/ 0 h 143"/>
                  <a:gd name="T2" fmla="*/ 72 w 72"/>
                  <a:gd name="T3" fmla="*/ 72 h 143"/>
                  <a:gd name="T4" fmla="*/ 41 w 72"/>
                  <a:gd name="T5" fmla="*/ 131 h 143"/>
                  <a:gd name="T6" fmla="*/ 7 w 72"/>
                  <a:gd name="T7" fmla="*/ 143 h 143"/>
                </a:gdLst>
                <a:ahLst/>
                <a:cxnLst>
                  <a:cxn ang="0">
                    <a:pos x="T0" y="T1"/>
                  </a:cxn>
                  <a:cxn ang="0">
                    <a:pos x="T2" y="T3"/>
                  </a:cxn>
                  <a:cxn ang="0">
                    <a:pos x="T4" y="T5"/>
                  </a:cxn>
                  <a:cxn ang="0">
                    <a:pos x="T6" y="T7"/>
                  </a:cxn>
                </a:cxnLst>
                <a:rect l="0" t="0" r="r" b="b"/>
                <a:pathLst>
                  <a:path w="72" h="143">
                    <a:moveTo>
                      <a:pt x="0" y="0"/>
                    </a:moveTo>
                    <a:cubicBezTo>
                      <a:pt x="39" y="0"/>
                      <a:pt x="72" y="32"/>
                      <a:pt x="72" y="72"/>
                    </a:cubicBezTo>
                    <a:cubicBezTo>
                      <a:pt x="72" y="96"/>
                      <a:pt x="60" y="118"/>
                      <a:pt x="41" y="131"/>
                    </a:cubicBezTo>
                    <a:cubicBezTo>
                      <a:pt x="31" y="138"/>
                      <a:pt x="20" y="142"/>
                      <a:pt x="7" y="143"/>
                    </a:cubicBezTo>
                  </a:path>
                </a:pathLst>
              </a:custGeom>
              <a:noFill/>
              <a:ln w="28575" cap="rnd">
                <a:solidFill>
                  <a:schemeClr val="accent2">
                    <a:lumMod val="50000"/>
                  </a:schemeClr>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5" name="Freeform 1305"/>
              <p:cNvSpPr/>
              <p:nvPr/>
            </p:nvSpPr>
            <p:spPr bwMode="auto">
              <a:xfrm>
                <a:off x="8996363" y="2389188"/>
                <a:ext cx="41275" cy="14288"/>
              </a:xfrm>
              <a:custGeom>
                <a:avLst/>
                <a:gdLst>
                  <a:gd name="T0" fmla="*/ 11 w 11"/>
                  <a:gd name="T1" fmla="*/ 4 h 4"/>
                  <a:gd name="T2" fmla="*/ 0 w 11"/>
                  <a:gd name="T3" fmla="*/ 0 h 4"/>
                </a:gdLst>
                <a:ahLst/>
                <a:cxnLst>
                  <a:cxn ang="0">
                    <a:pos x="T0" y="T1"/>
                  </a:cxn>
                  <a:cxn ang="0">
                    <a:pos x="T2" y="T3"/>
                  </a:cxn>
                </a:cxnLst>
                <a:rect l="0" t="0" r="r" b="b"/>
                <a:pathLst>
                  <a:path w="11" h="4">
                    <a:moveTo>
                      <a:pt x="11" y="4"/>
                    </a:moveTo>
                    <a:cubicBezTo>
                      <a:pt x="7" y="3"/>
                      <a:pt x="3" y="2"/>
                      <a:pt x="0" y="0"/>
                    </a:cubicBezTo>
                  </a:path>
                </a:pathLst>
              </a:custGeom>
              <a:noFill/>
              <a:ln w="28575" cap="rnd">
                <a:solidFill>
                  <a:schemeClr val="accent2">
                    <a:lumMod val="50000"/>
                  </a:schemeClr>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grpSp>
        <p:sp>
          <p:nvSpPr>
            <p:cNvPr id="16" name="文本框 15"/>
            <p:cNvSpPr txBox="1"/>
            <p:nvPr/>
          </p:nvSpPr>
          <p:spPr>
            <a:xfrm>
              <a:off x="935810" y="329254"/>
              <a:ext cx="7651144" cy="1076325"/>
            </a:xfrm>
            <a:prstGeom prst="rect">
              <a:avLst/>
            </a:prstGeom>
            <a:noFill/>
          </p:spPr>
          <p:txBody>
            <a:bodyPr wrap="square" rtlCol="0">
              <a:noAutofit/>
            </a:bodyPr>
            <a:lstStyle/>
            <a:p>
              <a:r>
                <a:rPr lang="en-US" altLang="zh-SG" sz="3200" b="1" dirty="0">
                  <a:solidFill>
                    <a:srgbClr val="5F2C09"/>
                  </a:solidFill>
                  <a:latin typeface="Times New Roman" panose="02020603050405020304" pitchFamily="18" charset="0"/>
                  <a:cs typeface="Times New Roman" panose="02020603050405020304" pitchFamily="18" charset="0"/>
                </a:rPr>
                <a:t>Part</a:t>
              </a:r>
              <a:r>
                <a:rPr lang="en-US" altLang="zh-CN" sz="3200" b="1" dirty="0">
                  <a:solidFill>
                    <a:srgbClr val="5F2C09"/>
                  </a:solidFill>
                  <a:latin typeface="Times New Roman" panose="02020603050405020304" pitchFamily="18" charset="0"/>
                  <a:cs typeface="Times New Roman" panose="02020603050405020304" pitchFamily="18" charset="0"/>
                </a:rPr>
                <a:t>2</a:t>
              </a:r>
              <a:r>
                <a:rPr lang="en-US" altLang="zh-SG" sz="3200" b="1" dirty="0">
                  <a:solidFill>
                    <a:srgbClr val="5F2C09"/>
                  </a:solidFill>
                  <a:latin typeface="Times New Roman" panose="02020603050405020304" pitchFamily="18" charset="0"/>
                  <a:cs typeface="Times New Roman" panose="02020603050405020304" pitchFamily="18" charset="0"/>
                </a:rPr>
                <a:t>: Breakpoint Transmission</a:t>
              </a:r>
              <a:endParaRPr lang="en-US" altLang="zh-SG" sz="3200" b="1" dirty="0">
                <a:solidFill>
                  <a:srgbClr val="5F2C09"/>
                </a:solidFill>
                <a:latin typeface="Times New Roman" panose="02020603050405020304" pitchFamily="18" charset="0"/>
                <a:cs typeface="Times New Roman" panose="02020603050405020304" pitchFamily="18" charset="0"/>
              </a:endParaRPr>
            </a:p>
          </p:txBody>
        </p:sp>
      </p:grpSp>
      <p:sp>
        <p:nvSpPr>
          <p:cNvPr id="17" name="文本框 16"/>
          <p:cNvSpPr txBox="1"/>
          <p:nvPr userDrawn="1"/>
        </p:nvSpPr>
        <p:spPr>
          <a:xfrm>
            <a:off x="758560" y="1113584"/>
            <a:ext cx="10508625" cy="4789558"/>
          </a:xfrm>
          <a:prstGeom prst="rect">
            <a:avLst/>
          </a:prstGeom>
        </p:spPr>
        <p:txBody>
          <a:bodyPr wrap="square" rtlCol="0">
            <a:noAutofit/>
          </a:bodyPr>
          <a:p>
            <a:pPr indent="0">
              <a:buNone/>
            </a:pPr>
            <a:r>
              <a:rPr lang="en-US" altLang="zh-CN" sz="2400">
                <a:solidFill>
                  <a:srgbClr val="000000"/>
                </a:solidFill>
                <a:latin typeface="Calibri" panose="020F0502020204030204" charset="0"/>
                <a:ea typeface="Calibri" panose="020F0502020204030204" charset="0"/>
                <a:cs typeface="Calibri" panose="020F0502020204030204" charset="0"/>
              </a:rPr>
              <a:t>*Show1: suspension and continuation of transmission </a:t>
            </a:r>
            <a:endParaRPr lang="en-US" altLang="zh-CN" sz="2400">
              <a:solidFill>
                <a:srgbClr val="000000"/>
              </a:solidFill>
              <a:latin typeface="Calibri" panose="020F0502020204030204" charset="0"/>
              <a:ea typeface="Calibri" panose="020F0502020204030204" charset="0"/>
              <a:cs typeface="Calibri" panose="020F0502020204030204" charset="0"/>
            </a:endParaRPr>
          </a:p>
          <a:p>
            <a:pPr indent="0">
              <a:buNone/>
            </a:pPr>
            <a:endParaRPr lang="en-US" altLang="zh-CN" sz="2400">
              <a:solidFill>
                <a:srgbClr val="000000"/>
              </a:solidFill>
              <a:latin typeface="Calibri" panose="020F0502020204030204" charset="0"/>
              <a:ea typeface="Calibri" panose="020F0502020204030204" charset="0"/>
              <a:cs typeface="Calibri" panose="020F0502020204030204" charset="0"/>
            </a:endParaRPr>
          </a:p>
          <a:p>
            <a:pPr indent="0">
              <a:buNone/>
            </a:pPr>
            <a:endParaRPr lang="en-US" altLang="zh-CN" sz="2400">
              <a:solidFill>
                <a:srgbClr val="000000"/>
              </a:solidFill>
              <a:latin typeface="Calibri" panose="020F0502020204030204" charset="0"/>
              <a:ea typeface="Calibri" panose="020F0502020204030204" charset="0"/>
              <a:cs typeface="Calibri" panose="020F0502020204030204" charset="0"/>
            </a:endParaRPr>
          </a:p>
          <a:p>
            <a:pPr indent="0">
              <a:buNone/>
            </a:pPr>
            <a:endParaRPr lang="en-US" altLang="zh-CN" sz="2400">
              <a:solidFill>
                <a:srgbClr val="000000"/>
              </a:solidFill>
              <a:latin typeface="Calibri" panose="020F0502020204030204" charset="0"/>
              <a:ea typeface="Calibri" panose="020F0502020204030204" charset="0"/>
              <a:cs typeface="Calibri" panose="020F0502020204030204" charset="0"/>
            </a:endParaRPr>
          </a:p>
          <a:p>
            <a:pPr indent="0">
              <a:buNone/>
            </a:pPr>
            <a:endParaRPr lang="en-US" altLang="zh-CN" sz="2400">
              <a:solidFill>
                <a:srgbClr val="000000"/>
              </a:solidFill>
              <a:latin typeface="Calibri" panose="020F0502020204030204" charset="0"/>
              <a:ea typeface="Calibri" panose="020F0502020204030204" charset="0"/>
              <a:cs typeface="Calibri" panose="020F0502020204030204" charset="0"/>
            </a:endParaRPr>
          </a:p>
          <a:p>
            <a:pPr indent="0">
              <a:buNone/>
            </a:pPr>
            <a:endParaRPr lang="en-US" altLang="zh-CN" sz="2400">
              <a:solidFill>
                <a:srgbClr val="000000"/>
              </a:solidFill>
              <a:latin typeface="Calibri" panose="020F0502020204030204" charset="0"/>
              <a:ea typeface="Calibri" panose="020F0502020204030204" charset="0"/>
              <a:cs typeface="Calibri" panose="020F0502020204030204" charset="0"/>
            </a:endParaRPr>
          </a:p>
          <a:p>
            <a:pPr indent="0">
              <a:buNone/>
            </a:pPr>
            <a:endParaRPr lang="en-US" altLang="zh-CN" sz="2400">
              <a:solidFill>
                <a:srgbClr val="000000"/>
              </a:solidFill>
              <a:latin typeface="Calibri" panose="020F0502020204030204" charset="0"/>
              <a:ea typeface="Calibri" panose="020F0502020204030204" charset="0"/>
              <a:cs typeface="Calibri" panose="020F0502020204030204" charset="0"/>
            </a:endParaRPr>
          </a:p>
          <a:p>
            <a:pPr indent="0">
              <a:buNone/>
            </a:pPr>
            <a:endParaRPr lang="en-US" altLang="zh-CN" sz="2400">
              <a:solidFill>
                <a:srgbClr val="000000"/>
              </a:solidFill>
              <a:latin typeface="Calibri" panose="020F0502020204030204" charset="0"/>
              <a:ea typeface="Calibri" panose="020F0502020204030204" charset="0"/>
              <a:cs typeface="Calibri" panose="020F0502020204030204" charset="0"/>
            </a:endParaRPr>
          </a:p>
          <a:p>
            <a:pPr indent="0">
              <a:buNone/>
            </a:pPr>
            <a:endParaRPr lang="en-US" altLang="zh-CN" sz="2400">
              <a:solidFill>
                <a:srgbClr val="000000"/>
              </a:solidFill>
              <a:latin typeface="Calibri" panose="020F0502020204030204" charset="0"/>
              <a:ea typeface="Calibri" panose="020F0502020204030204" charset="0"/>
              <a:cs typeface="Calibri" panose="020F0502020204030204" charset="0"/>
            </a:endParaRPr>
          </a:p>
          <a:p>
            <a:pPr indent="0">
              <a:buNone/>
            </a:pPr>
            <a:endParaRPr lang="en-US" altLang="zh-CN" sz="2400">
              <a:solidFill>
                <a:srgbClr val="000000"/>
              </a:solidFill>
              <a:latin typeface="Calibri" panose="020F0502020204030204" charset="0"/>
              <a:ea typeface="Calibri" panose="020F0502020204030204" charset="0"/>
              <a:cs typeface="Calibri" panose="020F0502020204030204" charset="0"/>
            </a:endParaRPr>
          </a:p>
          <a:p>
            <a:pPr indent="0">
              <a:buNone/>
            </a:pPr>
            <a:endParaRPr lang="en-US" altLang="zh-CN" sz="2400">
              <a:solidFill>
                <a:srgbClr val="000000"/>
              </a:solidFill>
              <a:latin typeface="Calibri" panose="020F0502020204030204" charset="0"/>
              <a:ea typeface="Calibri" panose="020F0502020204030204" charset="0"/>
              <a:cs typeface="Calibri" panose="020F0502020204030204" charset="0"/>
            </a:endParaRPr>
          </a:p>
          <a:p>
            <a:pPr indent="0">
              <a:buNone/>
            </a:pPr>
            <a:endParaRPr lang="en-US" altLang="zh-CN" sz="2400">
              <a:solidFill>
                <a:srgbClr val="000000"/>
              </a:solidFill>
              <a:latin typeface="Calibri" panose="020F0502020204030204" charset="0"/>
              <a:ea typeface="Calibri" panose="020F0502020204030204" charset="0"/>
              <a:cs typeface="Calibri" panose="020F0502020204030204" charset="0"/>
            </a:endParaRPr>
          </a:p>
          <a:p>
            <a:pPr indent="0">
              <a:buNone/>
            </a:pPr>
            <a:endParaRPr lang="en-US" altLang="zh-CN" sz="2400">
              <a:solidFill>
                <a:srgbClr val="000000"/>
              </a:solidFill>
              <a:latin typeface="Calibri" panose="020F0502020204030204" charset="0"/>
              <a:ea typeface="Calibri" panose="020F0502020204030204" charset="0"/>
              <a:cs typeface="Calibri" panose="020F0502020204030204" charset="0"/>
            </a:endParaRPr>
          </a:p>
        </p:txBody>
      </p:sp>
      <p:pic>
        <p:nvPicPr>
          <p:cNvPr id="5" name="range_transmission">
            <a:hlinkClick r:id="" action="ppaction://media"/>
          </p:cNvPr>
          <p:cNvPicPr/>
          <p:nvPr>
            <a:videoFile r:link="rId2"/>
            <p:extLst>
              <p:ext uri="{DAA4B4D4-6D71-4841-9C94-3DE7FCFB9230}">
                <p14:media xmlns:p14="http://schemas.microsoft.com/office/powerpoint/2010/main" r:embed="rId3"/>
              </p:ext>
            </p:extLst>
            <p:custDataLst>
              <p:tags r:id="rId4"/>
            </p:custDataLst>
          </p:nvPr>
        </p:nvPicPr>
        <p:blipFill>
          <a:blip r:embed="rId5"/>
          <a:stretch>
            <a:fillRect/>
          </a:stretch>
        </p:blipFill>
        <p:spPr>
          <a:xfrm>
            <a:off x="2150745" y="1710055"/>
            <a:ext cx="7105650" cy="4265930"/>
          </a:xfrm>
          <a:prstGeom prst="rect">
            <a:avLst/>
          </a:prstGeom>
        </p:spPr>
      </p:pic>
    </p:spTree>
  </p:cSld>
  <p:clrMapOvr>
    <a:masterClrMapping/>
  </p:clrMapOvr>
  <p:timing>
    <p:tnLst>
      <p:par>
        <p:cTn id="1" dur="indefinite" restart="never" nodeType="tmRoot">
          <p:childTnLst>
            <p:video fullScrn="0">
              <p:cMediaNode>
                <p:cTn id="2" fill="hold" display="1">
                  <p:stCondLst>
                    <p:cond delay="indefinite"/>
                  </p:stCondLst>
                </p:cTn>
                <p:tgtEl>
                  <p:spTgt spid="5"/>
                </p:tgtEl>
              </p:cMediaNode>
            </p:video>
            <p:seq concurrent="1" nextAc="seek">
              <p:cTn id="3" restart="whenNotActive" fill="hold" evtFilter="cancelBubble" nodeType="interactiveSeq">
                <p:stCondLst>
                  <p:cond evt="onClick" delay="0">
                    <p:tgtEl>
                      <p:spTgt spid="5"/>
                    </p:tgtEl>
                  </p:cond>
                </p:stCondLst>
                <p:endSync evt="end" delay="0">
                  <p:rtn val="all"/>
                </p:endSync>
                <p:childTnLst>
                  <p:par>
                    <p:cTn id="4" fill="hold">
                      <p:stCondLst>
                        <p:cond delay="0"/>
                      </p:stCondLst>
                      <p:childTnLst>
                        <p:par>
                          <p:cTn id="5" fill="hold">
                            <p:stCondLst>
                              <p:cond delay="0"/>
                            </p:stCondLst>
                            <p:childTnLst>
                              <p:par>
                                <p:cTn id="6" presetID="2" presetClass="mediacall" presetSubtype="0" fill="hold" nodeType="clickEffect">
                                  <p:stCondLst>
                                    <p:cond delay="0"/>
                                  </p:stCondLst>
                                  <p:childTnLst>
                                    <p:cmd type="call" cmd="togglePause">
                                      <p:cBhvr additive="base">
                                        <p:cTn id="7"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1">
            <a:extLst>
              <a:ext uri="{28A0092B-C50C-407E-A947-70E740481C1C}">
                <a14:useLocalDpi xmlns:a14="http://schemas.microsoft.com/office/drawing/2010/main" val="0"/>
              </a:ext>
            </a:extLst>
          </a:blip>
          <a:srcRect l="24300" t="40306" r="23627" b="40661"/>
          <a:stretch>
            <a:fillRect/>
          </a:stretch>
        </p:blipFill>
        <p:spPr>
          <a:xfrm>
            <a:off x="9367365" y="272202"/>
            <a:ext cx="2484934" cy="641827"/>
          </a:xfrm>
          <a:prstGeom prst="rect">
            <a:avLst/>
          </a:prstGeom>
        </p:spPr>
      </p:pic>
      <p:grpSp>
        <p:nvGrpSpPr>
          <p:cNvPr id="4" name="组合 3"/>
          <p:cNvGrpSpPr/>
          <p:nvPr/>
        </p:nvGrpSpPr>
        <p:grpSpPr>
          <a:xfrm>
            <a:off x="434903" y="329254"/>
            <a:ext cx="8152051" cy="1076325"/>
            <a:chOff x="434903" y="329254"/>
            <a:chExt cx="8152051" cy="1076325"/>
          </a:xfrm>
        </p:grpSpPr>
        <p:grpSp>
          <p:nvGrpSpPr>
            <p:cNvPr id="7" name="组合 6"/>
            <p:cNvGrpSpPr/>
            <p:nvPr/>
          </p:nvGrpSpPr>
          <p:grpSpPr>
            <a:xfrm>
              <a:off x="434903" y="418808"/>
              <a:ext cx="482808" cy="432771"/>
              <a:chOff x="7977188" y="1874838"/>
              <a:chExt cx="1439863" cy="1290638"/>
            </a:xfrm>
          </p:grpSpPr>
          <p:sp>
            <p:nvSpPr>
              <p:cNvPr id="8" name="Oval 1298"/>
              <p:cNvSpPr>
                <a:spLocks noChangeArrowheads="1"/>
              </p:cNvSpPr>
              <p:nvPr/>
            </p:nvSpPr>
            <p:spPr bwMode="auto">
              <a:xfrm>
                <a:off x="8124826" y="2001838"/>
                <a:ext cx="119063" cy="120650"/>
              </a:xfrm>
              <a:prstGeom prst="ellipse">
                <a:avLst/>
              </a:prstGeom>
              <a:noFill/>
              <a:ln w="28575" cap="rnd">
                <a:solidFill>
                  <a:schemeClr val="accent2">
                    <a:lumMod val="50000"/>
                  </a:schemeClr>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9" name="Freeform 1299"/>
              <p:cNvSpPr/>
              <p:nvPr/>
            </p:nvSpPr>
            <p:spPr bwMode="auto">
              <a:xfrm>
                <a:off x="8942388" y="1979613"/>
                <a:ext cx="331788" cy="330200"/>
              </a:xfrm>
              <a:custGeom>
                <a:avLst/>
                <a:gdLst>
                  <a:gd name="T0" fmla="*/ 44 w 88"/>
                  <a:gd name="T1" fmla="*/ 0 h 88"/>
                  <a:gd name="T2" fmla="*/ 88 w 88"/>
                  <a:gd name="T3" fmla="*/ 44 h 88"/>
                  <a:gd name="T4" fmla="*/ 44 w 88"/>
                  <a:gd name="T5" fmla="*/ 88 h 88"/>
                  <a:gd name="T6" fmla="*/ 0 w 88"/>
                  <a:gd name="T7" fmla="*/ 44 h 88"/>
                  <a:gd name="T8" fmla="*/ 44 w 88"/>
                  <a:gd name="T9" fmla="*/ 0 h 88"/>
                </a:gdLst>
                <a:ahLst/>
                <a:cxnLst>
                  <a:cxn ang="0">
                    <a:pos x="T0" y="T1"/>
                  </a:cxn>
                  <a:cxn ang="0">
                    <a:pos x="T2" y="T3"/>
                  </a:cxn>
                  <a:cxn ang="0">
                    <a:pos x="T4" y="T5"/>
                  </a:cxn>
                  <a:cxn ang="0">
                    <a:pos x="T6" y="T7"/>
                  </a:cxn>
                  <a:cxn ang="0">
                    <a:pos x="T8" y="T9"/>
                  </a:cxn>
                </a:cxnLst>
                <a:rect l="0" t="0" r="r" b="b"/>
                <a:pathLst>
                  <a:path w="88" h="88">
                    <a:moveTo>
                      <a:pt x="44" y="0"/>
                    </a:moveTo>
                    <a:cubicBezTo>
                      <a:pt x="68" y="0"/>
                      <a:pt x="88" y="19"/>
                      <a:pt x="88" y="44"/>
                    </a:cubicBezTo>
                    <a:cubicBezTo>
                      <a:pt x="88" y="68"/>
                      <a:pt x="68" y="88"/>
                      <a:pt x="44" y="88"/>
                    </a:cubicBezTo>
                    <a:cubicBezTo>
                      <a:pt x="20" y="88"/>
                      <a:pt x="0" y="68"/>
                      <a:pt x="0" y="44"/>
                    </a:cubicBezTo>
                    <a:cubicBezTo>
                      <a:pt x="0" y="20"/>
                      <a:pt x="19" y="0"/>
                      <a:pt x="44" y="0"/>
                    </a:cubicBezTo>
                    <a:close/>
                  </a:path>
                </a:pathLst>
              </a:custGeom>
              <a:noFill/>
              <a:ln w="28575" cap="rnd">
                <a:solidFill>
                  <a:schemeClr val="accent2">
                    <a:lumMod val="50000"/>
                  </a:schemeClr>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Freeform 1300"/>
              <p:cNvSpPr/>
              <p:nvPr/>
            </p:nvSpPr>
            <p:spPr bwMode="auto">
              <a:xfrm>
                <a:off x="8131176" y="1993901"/>
                <a:ext cx="1173163" cy="1171575"/>
              </a:xfrm>
              <a:custGeom>
                <a:avLst/>
                <a:gdLst>
                  <a:gd name="T0" fmla="*/ 308 w 312"/>
                  <a:gd name="T1" fmla="*/ 121 h 312"/>
                  <a:gd name="T2" fmla="*/ 312 w 312"/>
                  <a:gd name="T3" fmla="*/ 155 h 312"/>
                  <a:gd name="T4" fmla="*/ 156 w 312"/>
                  <a:gd name="T5" fmla="*/ 312 h 312"/>
                  <a:gd name="T6" fmla="*/ 0 w 312"/>
                  <a:gd name="T7" fmla="*/ 156 h 312"/>
                  <a:gd name="T8" fmla="*/ 155 w 312"/>
                  <a:gd name="T9" fmla="*/ 0 h 312"/>
                  <a:gd name="T10" fmla="*/ 223 w 312"/>
                  <a:gd name="T11" fmla="*/ 15 h 312"/>
                </a:gdLst>
                <a:ahLst/>
                <a:cxnLst>
                  <a:cxn ang="0">
                    <a:pos x="T0" y="T1"/>
                  </a:cxn>
                  <a:cxn ang="0">
                    <a:pos x="T2" y="T3"/>
                  </a:cxn>
                  <a:cxn ang="0">
                    <a:pos x="T4" y="T5"/>
                  </a:cxn>
                  <a:cxn ang="0">
                    <a:pos x="T6" y="T7"/>
                  </a:cxn>
                  <a:cxn ang="0">
                    <a:pos x="T8" y="T9"/>
                  </a:cxn>
                  <a:cxn ang="0">
                    <a:pos x="T10" y="T11"/>
                  </a:cxn>
                </a:cxnLst>
                <a:rect l="0" t="0" r="r" b="b"/>
                <a:pathLst>
                  <a:path w="312" h="312">
                    <a:moveTo>
                      <a:pt x="308" y="121"/>
                    </a:moveTo>
                    <a:cubicBezTo>
                      <a:pt x="310" y="132"/>
                      <a:pt x="312" y="144"/>
                      <a:pt x="312" y="155"/>
                    </a:cubicBezTo>
                    <a:cubicBezTo>
                      <a:pt x="312" y="242"/>
                      <a:pt x="242" y="312"/>
                      <a:pt x="156" y="312"/>
                    </a:cubicBezTo>
                    <a:cubicBezTo>
                      <a:pt x="70" y="312"/>
                      <a:pt x="0" y="242"/>
                      <a:pt x="0" y="156"/>
                    </a:cubicBezTo>
                    <a:cubicBezTo>
                      <a:pt x="0" y="70"/>
                      <a:pt x="69" y="0"/>
                      <a:pt x="155" y="0"/>
                    </a:cubicBezTo>
                    <a:cubicBezTo>
                      <a:pt x="180" y="0"/>
                      <a:pt x="203" y="5"/>
                      <a:pt x="223" y="15"/>
                    </a:cubicBezTo>
                  </a:path>
                </a:pathLst>
              </a:custGeom>
              <a:noFill/>
              <a:ln w="28575" cap="rnd">
                <a:solidFill>
                  <a:schemeClr val="accent2">
                    <a:lumMod val="50000"/>
                  </a:schemeClr>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1" name="Freeform 1301"/>
              <p:cNvSpPr/>
              <p:nvPr/>
            </p:nvSpPr>
            <p:spPr bwMode="auto">
              <a:xfrm>
                <a:off x="7977188" y="2224088"/>
                <a:ext cx="1439863" cy="746125"/>
              </a:xfrm>
              <a:custGeom>
                <a:avLst/>
                <a:gdLst>
                  <a:gd name="T0" fmla="*/ 353 w 383"/>
                  <a:gd name="T1" fmla="*/ 96 h 199"/>
                  <a:gd name="T2" fmla="*/ 377 w 383"/>
                  <a:gd name="T3" fmla="*/ 154 h 199"/>
                  <a:gd name="T4" fmla="*/ 171 w 383"/>
                  <a:gd name="T5" fmla="*/ 165 h 199"/>
                  <a:gd name="T6" fmla="*/ 13 w 383"/>
                  <a:gd name="T7" fmla="*/ 32 h 199"/>
                  <a:gd name="T8" fmla="*/ 73 w 383"/>
                  <a:gd name="T9" fmla="*/ 0 h 199"/>
                </a:gdLst>
                <a:ahLst/>
                <a:cxnLst>
                  <a:cxn ang="0">
                    <a:pos x="T0" y="T1"/>
                  </a:cxn>
                  <a:cxn ang="0">
                    <a:pos x="T2" y="T3"/>
                  </a:cxn>
                  <a:cxn ang="0">
                    <a:pos x="T4" y="T5"/>
                  </a:cxn>
                  <a:cxn ang="0">
                    <a:pos x="T6" y="T7"/>
                  </a:cxn>
                  <a:cxn ang="0">
                    <a:pos x="T8" y="T9"/>
                  </a:cxn>
                </a:cxnLst>
                <a:rect l="0" t="0" r="r" b="b"/>
                <a:pathLst>
                  <a:path w="383" h="199">
                    <a:moveTo>
                      <a:pt x="353" y="96"/>
                    </a:moveTo>
                    <a:cubicBezTo>
                      <a:pt x="373" y="117"/>
                      <a:pt x="383" y="137"/>
                      <a:pt x="377" y="154"/>
                    </a:cubicBezTo>
                    <a:cubicBezTo>
                      <a:pt x="364" y="194"/>
                      <a:pt x="271" y="199"/>
                      <a:pt x="171" y="165"/>
                    </a:cubicBezTo>
                    <a:cubicBezTo>
                      <a:pt x="70" y="131"/>
                      <a:pt x="0" y="72"/>
                      <a:pt x="13" y="32"/>
                    </a:cubicBezTo>
                    <a:cubicBezTo>
                      <a:pt x="19" y="14"/>
                      <a:pt x="41" y="3"/>
                      <a:pt x="73" y="0"/>
                    </a:cubicBezTo>
                  </a:path>
                </a:pathLst>
              </a:custGeom>
              <a:noFill/>
              <a:ln w="28575" cap="rnd">
                <a:solidFill>
                  <a:schemeClr val="accent2">
                    <a:lumMod val="50000"/>
                  </a:schemeClr>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2" name="Freeform 1302"/>
              <p:cNvSpPr/>
              <p:nvPr/>
            </p:nvSpPr>
            <p:spPr bwMode="auto">
              <a:xfrm>
                <a:off x="8507413" y="2625726"/>
                <a:ext cx="52388" cy="22225"/>
              </a:xfrm>
              <a:custGeom>
                <a:avLst/>
                <a:gdLst>
                  <a:gd name="T0" fmla="*/ 14 w 14"/>
                  <a:gd name="T1" fmla="*/ 6 h 6"/>
                  <a:gd name="T2" fmla="*/ 0 w 14"/>
                  <a:gd name="T3" fmla="*/ 0 h 6"/>
                </a:gdLst>
                <a:ahLst/>
                <a:cxnLst>
                  <a:cxn ang="0">
                    <a:pos x="T0" y="T1"/>
                  </a:cxn>
                  <a:cxn ang="0">
                    <a:pos x="T2" y="T3"/>
                  </a:cxn>
                </a:cxnLst>
                <a:rect l="0" t="0" r="r" b="b"/>
                <a:pathLst>
                  <a:path w="14" h="6">
                    <a:moveTo>
                      <a:pt x="14" y="6"/>
                    </a:moveTo>
                    <a:cubicBezTo>
                      <a:pt x="9" y="4"/>
                      <a:pt x="5" y="2"/>
                      <a:pt x="0" y="0"/>
                    </a:cubicBezTo>
                  </a:path>
                </a:pathLst>
              </a:custGeom>
              <a:noFill/>
              <a:ln w="28575" cap="rnd">
                <a:solidFill>
                  <a:schemeClr val="accent2">
                    <a:lumMod val="50000"/>
                  </a:schemeClr>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3" name="Freeform 1303"/>
              <p:cNvSpPr/>
              <p:nvPr/>
            </p:nvSpPr>
            <p:spPr bwMode="auto">
              <a:xfrm>
                <a:off x="8680451" y="2692401"/>
                <a:ext cx="481013" cy="87313"/>
              </a:xfrm>
              <a:custGeom>
                <a:avLst/>
                <a:gdLst>
                  <a:gd name="T0" fmla="*/ 128 w 128"/>
                  <a:gd name="T1" fmla="*/ 22 h 23"/>
                  <a:gd name="T2" fmla="*/ 0 w 128"/>
                  <a:gd name="T3" fmla="*/ 0 h 23"/>
                </a:gdLst>
                <a:ahLst/>
                <a:cxnLst>
                  <a:cxn ang="0">
                    <a:pos x="T0" y="T1"/>
                  </a:cxn>
                  <a:cxn ang="0">
                    <a:pos x="T2" y="T3"/>
                  </a:cxn>
                </a:cxnLst>
                <a:rect l="0" t="0" r="r" b="b"/>
                <a:pathLst>
                  <a:path w="128" h="23">
                    <a:moveTo>
                      <a:pt x="128" y="22"/>
                    </a:moveTo>
                    <a:cubicBezTo>
                      <a:pt x="92" y="23"/>
                      <a:pt x="47" y="16"/>
                      <a:pt x="0" y="0"/>
                    </a:cubicBezTo>
                  </a:path>
                </a:pathLst>
              </a:custGeom>
              <a:noFill/>
              <a:ln w="28575" cap="rnd">
                <a:solidFill>
                  <a:schemeClr val="accent2">
                    <a:lumMod val="50000"/>
                  </a:schemeClr>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4" name="Freeform 1304"/>
              <p:cNvSpPr/>
              <p:nvPr/>
            </p:nvSpPr>
            <p:spPr bwMode="auto">
              <a:xfrm>
                <a:off x="9109076" y="1874838"/>
                <a:ext cx="269875" cy="536575"/>
              </a:xfrm>
              <a:custGeom>
                <a:avLst/>
                <a:gdLst>
                  <a:gd name="T0" fmla="*/ 0 w 72"/>
                  <a:gd name="T1" fmla="*/ 0 h 143"/>
                  <a:gd name="T2" fmla="*/ 72 w 72"/>
                  <a:gd name="T3" fmla="*/ 72 h 143"/>
                  <a:gd name="T4" fmla="*/ 41 w 72"/>
                  <a:gd name="T5" fmla="*/ 131 h 143"/>
                  <a:gd name="T6" fmla="*/ 7 w 72"/>
                  <a:gd name="T7" fmla="*/ 143 h 143"/>
                </a:gdLst>
                <a:ahLst/>
                <a:cxnLst>
                  <a:cxn ang="0">
                    <a:pos x="T0" y="T1"/>
                  </a:cxn>
                  <a:cxn ang="0">
                    <a:pos x="T2" y="T3"/>
                  </a:cxn>
                  <a:cxn ang="0">
                    <a:pos x="T4" y="T5"/>
                  </a:cxn>
                  <a:cxn ang="0">
                    <a:pos x="T6" y="T7"/>
                  </a:cxn>
                </a:cxnLst>
                <a:rect l="0" t="0" r="r" b="b"/>
                <a:pathLst>
                  <a:path w="72" h="143">
                    <a:moveTo>
                      <a:pt x="0" y="0"/>
                    </a:moveTo>
                    <a:cubicBezTo>
                      <a:pt x="39" y="0"/>
                      <a:pt x="72" y="32"/>
                      <a:pt x="72" y="72"/>
                    </a:cubicBezTo>
                    <a:cubicBezTo>
                      <a:pt x="72" y="96"/>
                      <a:pt x="60" y="118"/>
                      <a:pt x="41" y="131"/>
                    </a:cubicBezTo>
                    <a:cubicBezTo>
                      <a:pt x="31" y="138"/>
                      <a:pt x="20" y="142"/>
                      <a:pt x="7" y="143"/>
                    </a:cubicBezTo>
                  </a:path>
                </a:pathLst>
              </a:custGeom>
              <a:noFill/>
              <a:ln w="28575" cap="rnd">
                <a:solidFill>
                  <a:schemeClr val="accent2">
                    <a:lumMod val="50000"/>
                  </a:schemeClr>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5" name="Freeform 1305"/>
              <p:cNvSpPr/>
              <p:nvPr/>
            </p:nvSpPr>
            <p:spPr bwMode="auto">
              <a:xfrm>
                <a:off x="8996363" y="2389188"/>
                <a:ext cx="41275" cy="14288"/>
              </a:xfrm>
              <a:custGeom>
                <a:avLst/>
                <a:gdLst>
                  <a:gd name="T0" fmla="*/ 11 w 11"/>
                  <a:gd name="T1" fmla="*/ 4 h 4"/>
                  <a:gd name="T2" fmla="*/ 0 w 11"/>
                  <a:gd name="T3" fmla="*/ 0 h 4"/>
                </a:gdLst>
                <a:ahLst/>
                <a:cxnLst>
                  <a:cxn ang="0">
                    <a:pos x="T0" y="T1"/>
                  </a:cxn>
                  <a:cxn ang="0">
                    <a:pos x="T2" y="T3"/>
                  </a:cxn>
                </a:cxnLst>
                <a:rect l="0" t="0" r="r" b="b"/>
                <a:pathLst>
                  <a:path w="11" h="4">
                    <a:moveTo>
                      <a:pt x="11" y="4"/>
                    </a:moveTo>
                    <a:cubicBezTo>
                      <a:pt x="7" y="3"/>
                      <a:pt x="3" y="2"/>
                      <a:pt x="0" y="0"/>
                    </a:cubicBezTo>
                  </a:path>
                </a:pathLst>
              </a:custGeom>
              <a:noFill/>
              <a:ln w="28575" cap="rnd">
                <a:solidFill>
                  <a:schemeClr val="accent2">
                    <a:lumMod val="50000"/>
                  </a:schemeClr>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grpSp>
        <p:sp>
          <p:nvSpPr>
            <p:cNvPr id="16" name="文本框 15"/>
            <p:cNvSpPr txBox="1"/>
            <p:nvPr/>
          </p:nvSpPr>
          <p:spPr>
            <a:xfrm>
              <a:off x="935810" y="329254"/>
              <a:ext cx="7651144" cy="1076325"/>
            </a:xfrm>
            <a:prstGeom prst="rect">
              <a:avLst/>
            </a:prstGeom>
            <a:noFill/>
          </p:spPr>
          <p:txBody>
            <a:bodyPr wrap="square" rtlCol="0">
              <a:noAutofit/>
            </a:bodyPr>
            <a:lstStyle/>
            <a:p>
              <a:r>
                <a:rPr lang="en-US" altLang="zh-SG" sz="3200" b="1" dirty="0">
                  <a:solidFill>
                    <a:srgbClr val="5F2C09"/>
                  </a:solidFill>
                  <a:latin typeface="Times New Roman" panose="02020603050405020304" pitchFamily="18" charset="0"/>
                  <a:cs typeface="Times New Roman" panose="02020603050405020304" pitchFamily="18" charset="0"/>
                </a:rPr>
                <a:t>Part</a:t>
              </a:r>
              <a:r>
                <a:rPr lang="en-US" altLang="zh-CN" sz="3200" b="1" dirty="0">
                  <a:solidFill>
                    <a:srgbClr val="5F2C09"/>
                  </a:solidFill>
                  <a:latin typeface="Times New Roman" panose="02020603050405020304" pitchFamily="18" charset="0"/>
                  <a:cs typeface="Times New Roman" panose="02020603050405020304" pitchFamily="18" charset="0"/>
                </a:rPr>
                <a:t>2</a:t>
              </a:r>
              <a:r>
                <a:rPr lang="en-US" altLang="zh-SG" sz="3200" b="1" dirty="0">
                  <a:solidFill>
                    <a:srgbClr val="5F2C09"/>
                  </a:solidFill>
                  <a:latin typeface="Times New Roman" panose="02020603050405020304" pitchFamily="18" charset="0"/>
                  <a:cs typeface="Times New Roman" panose="02020603050405020304" pitchFamily="18" charset="0"/>
                </a:rPr>
                <a:t>: Breakpoint Transmission</a:t>
              </a:r>
              <a:endParaRPr lang="en-US" altLang="zh-SG" sz="3200" b="1" dirty="0">
                <a:solidFill>
                  <a:srgbClr val="5F2C09"/>
                </a:solidFill>
                <a:latin typeface="Times New Roman" panose="02020603050405020304" pitchFamily="18" charset="0"/>
                <a:cs typeface="Times New Roman" panose="02020603050405020304" pitchFamily="18" charset="0"/>
              </a:endParaRPr>
            </a:p>
          </p:txBody>
        </p:sp>
      </p:grpSp>
      <p:sp>
        <p:nvSpPr>
          <p:cNvPr id="17" name="文本框 16"/>
          <p:cNvSpPr txBox="1"/>
          <p:nvPr userDrawn="1"/>
        </p:nvSpPr>
        <p:spPr>
          <a:xfrm>
            <a:off x="758560" y="1113584"/>
            <a:ext cx="10508625" cy="4789558"/>
          </a:xfrm>
          <a:prstGeom prst="rect">
            <a:avLst/>
          </a:prstGeom>
        </p:spPr>
        <p:txBody>
          <a:bodyPr wrap="square" rtlCol="0">
            <a:noAutofit/>
          </a:bodyPr>
          <a:p>
            <a:pPr indent="0">
              <a:buNone/>
            </a:pPr>
            <a:r>
              <a:rPr lang="en-US" altLang="zh-CN" sz="2400">
                <a:solidFill>
                  <a:srgbClr val="000000"/>
                </a:solidFill>
                <a:latin typeface="Calibri" panose="020F0502020204030204" charset="0"/>
                <a:ea typeface="Calibri" panose="020F0502020204030204" charset="0"/>
                <a:cs typeface="Calibri" panose="020F0502020204030204" charset="0"/>
              </a:rPr>
              <a:t> *Show2: support concurrency handling </a:t>
            </a:r>
            <a:endParaRPr lang="en-US" altLang="zh-CN" sz="2400">
              <a:solidFill>
                <a:srgbClr val="000000"/>
              </a:solidFill>
              <a:latin typeface="Calibri" panose="020F0502020204030204" charset="0"/>
              <a:ea typeface="Calibri" panose="020F0502020204030204" charset="0"/>
              <a:cs typeface="Calibri" panose="020F0502020204030204" charset="0"/>
            </a:endParaRPr>
          </a:p>
        </p:txBody>
      </p:sp>
      <p:pic>
        <p:nvPicPr>
          <p:cNvPr id="2" name="图片 1"/>
          <p:cNvPicPr>
            <a:picLocks noChangeAspect="1"/>
          </p:cNvPicPr>
          <p:nvPr/>
        </p:nvPicPr>
        <p:blipFill>
          <a:blip r:embed="rId2"/>
          <a:stretch>
            <a:fillRect/>
          </a:stretch>
        </p:blipFill>
        <p:spPr>
          <a:xfrm>
            <a:off x="935990" y="2159000"/>
            <a:ext cx="9819640" cy="2539365"/>
          </a:xfrm>
          <a:prstGeom prst="rect">
            <a:avLst/>
          </a:prstGeom>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1">
            <a:extLst>
              <a:ext uri="{28A0092B-C50C-407E-A947-70E740481C1C}">
                <a14:useLocalDpi xmlns:a14="http://schemas.microsoft.com/office/drawing/2010/main" val="0"/>
              </a:ext>
            </a:extLst>
          </a:blip>
          <a:srcRect l="24300" t="40306" r="23627" b="40661"/>
          <a:stretch>
            <a:fillRect/>
          </a:stretch>
        </p:blipFill>
        <p:spPr>
          <a:xfrm>
            <a:off x="9367365" y="272202"/>
            <a:ext cx="2484934" cy="641827"/>
          </a:xfrm>
          <a:prstGeom prst="rect">
            <a:avLst/>
          </a:prstGeom>
        </p:spPr>
      </p:pic>
      <p:grpSp>
        <p:nvGrpSpPr>
          <p:cNvPr id="4" name="组合 3"/>
          <p:cNvGrpSpPr/>
          <p:nvPr/>
        </p:nvGrpSpPr>
        <p:grpSpPr>
          <a:xfrm>
            <a:off x="434903" y="329254"/>
            <a:ext cx="8427690" cy="1076325"/>
            <a:chOff x="434903" y="329254"/>
            <a:chExt cx="8427690" cy="1076325"/>
          </a:xfrm>
        </p:grpSpPr>
        <p:grpSp>
          <p:nvGrpSpPr>
            <p:cNvPr id="7" name="组合 6"/>
            <p:cNvGrpSpPr/>
            <p:nvPr/>
          </p:nvGrpSpPr>
          <p:grpSpPr>
            <a:xfrm>
              <a:off x="434903" y="418808"/>
              <a:ext cx="482808" cy="432771"/>
              <a:chOff x="7977188" y="1874838"/>
              <a:chExt cx="1439863" cy="1290638"/>
            </a:xfrm>
          </p:grpSpPr>
          <p:sp>
            <p:nvSpPr>
              <p:cNvPr id="8" name="Oval 1298"/>
              <p:cNvSpPr>
                <a:spLocks noChangeArrowheads="1"/>
              </p:cNvSpPr>
              <p:nvPr/>
            </p:nvSpPr>
            <p:spPr bwMode="auto">
              <a:xfrm>
                <a:off x="8124826" y="2001838"/>
                <a:ext cx="119063" cy="120650"/>
              </a:xfrm>
              <a:prstGeom prst="ellipse">
                <a:avLst/>
              </a:prstGeom>
              <a:noFill/>
              <a:ln w="28575" cap="rnd">
                <a:solidFill>
                  <a:schemeClr val="accent2">
                    <a:lumMod val="50000"/>
                  </a:schemeClr>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9" name="Freeform 1299"/>
              <p:cNvSpPr/>
              <p:nvPr/>
            </p:nvSpPr>
            <p:spPr bwMode="auto">
              <a:xfrm>
                <a:off x="8942388" y="1979613"/>
                <a:ext cx="331788" cy="330200"/>
              </a:xfrm>
              <a:custGeom>
                <a:avLst/>
                <a:gdLst>
                  <a:gd name="T0" fmla="*/ 44 w 88"/>
                  <a:gd name="T1" fmla="*/ 0 h 88"/>
                  <a:gd name="T2" fmla="*/ 88 w 88"/>
                  <a:gd name="T3" fmla="*/ 44 h 88"/>
                  <a:gd name="T4" fmla="*/ 44 w 88"/>
                  <a:gd name="T5" fmla="*/ 88 h 88"/>
                  <a:gd name="T6" fmla="*/ 0 w 88"/>
                  <a:gd name="T7" fmla="*/ 44 h 88"/>
                  <a:gd name="T8" fmla="*/ 44 w 88"/>
                  <a:gd name="T9" fmla="*/ 0 h 88"/>
                </a:gdLst>
                <a:ahLst/>
                <a:cxnLst>
                  <a:cxn ang="0">
                    <a:pos x="T0" y="T1"/>
                  </a:cxn>
                  <a:cxn ang="0">
                    <a:pos x="T2" y="T3"/>
                  </a:cxn>
                  <a:cxn ang="0">
                    <a:pos x="T4" y="T5"/>
                  </a:cxn>
                  <a:cxn ang="0">
                    <a:pos x="T6" y="T7"/>
                  </a:cxn>
                  <a:cxn ang="0">
                    <a:pos x="T8" y="T9"/>
                  </a:cxn>
                </a:cxnLst>
                <a:rect l="0" t="0" r="r" b="b"/>
                <a:pathLst>
                  <a:path w="88" h="88">
                    <a:moveTo>
                      <a:pt x="44" y="0"/>
                    </a:moveTo>
                    <a:cubicBezTo>
                      <a:pt x="68" y="0"/>
                      <a:pt x="88" y="19"/>
                      <a:pt x="88" y="44"/>
                    </a:cubicBezTo>
                    <a:cubicBezTo>
                      <a:pt x="88" y="68"/>
                      <a:pt x="68" y="88"/>
                      <a:pt x="44" y="88"/>
                    </a:cubicBezTo>
                    <a:cubicBezTo>
                      <a:pt x="20" y="88"/>
                      <a:pt x="0" y="68"/>
                      <a:pt x="0" y="44"/>
                    </a:cubicBezTo>
                    <a:cubicBezTo>
                      <a:pt x="0" y="20"/>
                      <a:pt x="19" y="0"/>
                      <a:pt x="44" y="0"/>
                    </a:cubicBezTo>
                    <a:close/>
                  </a:path>
                </a:pathLst>
              </a:custGeom>
              <a:noFill/>
              <a:ln w="28575" cap="rnd">
                <a:solidFill>
                  <a:schemeClr val="accent2">
                    <a:lumMod val="50000"/>
                  </a:schemeClr>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Freeform 1300"/>
              <p:cNvSpPr/>
              <p:nvPr/>
            </p:nvSpPr>
            <p:spPr bwMode="auto">
              <a:xfrm>
                <a:off x="8131176" y="1993901"/>
                <a:ext cx="1173163" cy="1171575"/>
              </a:xfrm>
              <a:custGeom>
                <a:avLst/>
                <a:gdLst>
                  <a:gd name="T0" fmla="*/ 308 w 312"/>
                  <a:gd name="T1" fmla="*/ 121 h 312"/>
                  <a:gd name="T2" fmla="*/ 312 w 312"/>
                  <a:gd name="T3" fmla="*/ 155 h 312"/>
                  <a:gd name="T4" fmla="*/ 156 w 312"/>
                  <a:gd name="T5" fmla="*/ 312 h 312"/>
                  <a:gd name="T6" fmla="*/ 0 w 312"/>
                  <a:gd name="T7" fmla="*/ 156 h 312"/>
                  <a:gd name="T8" fmla="*/ 155 w 312"/>
                  <a:gd name="T9" fmla="*/ 0 h 312"/>
                  <a:gd name="T10" fmla="*/ 223 w 312"/>
                  <a:gd name="T11" fmla="*/ 15 h 312"/>
                </a:gdLst>
                <a:ahLst/>
                <a:cxnLst>
                  <a:cxn ang="0">
                    <a:pos x="T0" y="T1"/>
                  </a:cxn>
                  <a:cxn ang="0">
                    <a:pos x="T2" y="T3"/>
                  </a:cxn>
                  <a:cxn ang="0">
                    <a:pos x="T4" y="T5"/>
                  </a:cxn>
                  <a:cxn ang="0">
                    <a:pos x="T6" y="T7"/>
                  </a:cxn>
                  <a:cxn ang="0">
                    <a:pos x="T8" y="T9"/>
                  </a:cxn>
                  <a:cxn ang="0">
                    <a:pos x="T10" y="T11"/>
                  </a:cxn>
                </a:cxnLst>
                <a:rect l="0" t="0" r="r" b="b"/>
                <a:pathLst>
                  <a:path w="312" h="312">
                    <a:moveTo>
                      <a:pt x="308" y="121"/>
                    </a:moveTo>
                    <a:cubicBezTo>
                      <a:pt x="310" y="132"/>
                      <a:pt x="312" y="144"/>
                      <a:pt x="312" y="155"/>
                    </a:cubicBezTo>
                    <a:cubicBezTo>
                      <a:pt x="312" y="242"/>
                      <a:pt x="242" y="312"/>
                      <a:pt x="156" y="312"/>
                    </a:cubicBezTo>
                    <a:cubicBezTo>
                      <a:pt x="70" y="312"/>
                      <a:pt x="0" y="242"/>
                      <a:pt x="0" y="156"/>
                    </a:cubicBezTo>
                    <a:cubicBezTo>
                      <a:pt x="0" y="70"/>
                      <a:pt x="69" y="0"/>
                      <a:pt x="155" y="0"/>
                    </a:cubicBezTo>
                    <a:cubicBezTo>
                      <a:pt x="180" y="0"/>
                      <a:pt x="203" y="5"/>
                      <a:pt x="223" y="15"/>
                    </a:cubicBezTo>
                  </a:path>
                </a:pathLst>
              </a:custGeom>
              <a:noFill/>
              <a:ln w="28575" cap="rnd">
                <a:solidFill>
                  <a:schemeClr val="accent2">
                    <a:lumMod val="50000"/>
                  </a:schemeClr>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1" name="Freeform 1301"/>
              <p:cNvSpPr/>
              <p:nvPr/>
            </p:nvSpPr>
            <p:spPr bwMode="auto">
              <a:xfrm>
                <a:off x="7977188" y="2224088"/>
                <a:ext cx="1439863" cy="746125"/>
              </a:xfrm>
              <a:custGeom>
                <a:avLst/>
                <a:gdLst>
                  <a:gd name="T0" fmla="*/ 353 w 383"/>
                  <a:gd name="T1" fmla="*/ 96 h 199"/>
                  <a:gd name="T2" fmla="*/ 377 w 383"/>
                  <a:gd name="T3" fmla="*/ 154 h 199"/>
                  <a:gd name="T4" fmla="*/ 171 w 383"/>
                  <a:gd name="T5" fmla="*/ 165 h 199"/>
                  <a:gd name="T6" fmla="*/ 13 w 383"/>
                  <a:gd name="T7" fmla="*/ 32 h 199"/>
                  <a:gd name="T8" fmla="*/ 73 w 383"/>
                  <a:gd name="T9" fmla="*/ 0 h 199"/>
                </a:gdLst>
                <a:ahLst/>
                <a:cxnLst>
                  <a:cxn ang="0">
                    <a:pos x="T0" y="T1"/>
                  </a:cxn>
                  <a:cxn ang="0">
                    <a:pos x="T2" y="T3"/>
                  </a:cxn>
                  <a:cxn ang="0">
                    <a:pos x="T4" y="T5"/>
                  </a:cxn>
                  <a:cxn ang="0">
                    <a:pos x="T6" y="T7"/>
                  </a:cxn>
                  <a:cxn ang="0">
                    <a:pos x="T8" y="T9"/>
                  </a:cxn>
                </a:cxnLst>
                <a:rect l="0" t="0" r="r" b="b"/>
                <a:pathLst>
                  <a:path w="383" h="199">
                    <a:moveTo>
                      <a:pt x="353" y="96"/>
                    </a:moveTo>
                    <a:cubicBezTo>
                      <a:pt x="373" y="117"/>
                      <a:pt x="383" y="137"/>
                      <a:pt x="377" y="154"/>
                    </a:cubicBezTo>
                    <a:cubicBezTo>
                      <a:pt x="364" y="194"/>
                      <a:pt x="271" y="199"/>
                      <a:pt x="171" y="165"/>
                    </a:cubicBezTo>
                    <a:cubicBezTo>
                      <a:pt x="70" y="131"/>
                      <a:pt x="0" y="72"/>
                      <a:pt x="13" y="32"/>
                    </a:cubicBezTo>
                    <a:cubicBezTo>
                      <a:pt x="19" y="14"/>
                      <a:pt x="41" y="3"/>
                      <a:pt x="73" y="0"/>
                    </a:cubicBezTo>
                  </a:path>
                </a:pathLst>
              </a:custGeom>
              <a:noFill/>
              <a:ln w="28575" cap="rnd">
                <a:solidFill>
                  <a:schemeClr val="accent2">
                    <a:lumMod val="50000"/>
                  </a:schemeClr>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2" name="Freeform 1302"/>
              <p:cNvSpPr/>
              <p:nvPr/>
            </p:nvSpPr>
            <p:spPr bwMode="auto">
              <a:xfrm>
                <a:off x="8507413" y="2625726"/>
                <a:ext cx="52388" cy="22225"/>
              </a:xfrm>
              <a:custGeom>
                <a:avLst/>
                <a:gdLst>
                  <a:gd name="T0" fmla="*/ 14 w 14"/>
                  <a:gd name="T1" fmla="*/ 6 h 6"/>
                  <a:gd name="T2" fmla="*/ 0 w 14"/>
                  <a:gd name="T3" fmla="*/ 0 h 6"/>
                </a:gdLst>
                <a:ahLst/>
                <a:cxnLst>
                  <a:cxn ang="0">
                    <a:pos x="T0" y="T1"/>
                  </a:cxn>
                  <a:cxn ang="0">
                    <a:pos x="T2" y="T3"/>
                  </a:cxn>
                </a:cxnLst>
                <a:rect l="0" t="0" r="r" b="b"/>
                <a:pathLst>
                  <a:path w="14" h="6">
                    <a:moveTo>
                      <a:pt x="14" y="6"/>
                    </a:moveTo>
                    <a:cubicBezTo>
                      <a:pt x="9" y="4"/>
                      <a:pt x="5" y="2"/>
                      <a:pt x="0" y="0"/>
                    </a:cubicBezTo>
                  </a:path>
                </a:pathLst>
              </a:custGeom>
              <a:noFill/>
              <a:ln w="28575" cap="rnd">
                <a:solidFill>
                  <a:schemeClr val="accent2">
                    <a:lumMod val="50000"/>
                  </a:schemeClr>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3" name="Freeform 1303"/>
              <p:cNvSpPr/>
              <p:nvPr/>
            </p:nvSpPr>
            <p:spPr bwMode="auto">
              <a:xfrm>
                <a:off x="8680451" y="2692401"/>
                <a:ext cx="481013" cy="87313"/>
              </a:xfrm>
              <a:custGeom>
                <a:avLst/>
                <a:gdLst>
                  <a:gd name="T0" fmla="*/ 128 w 128"/>
                  <a:gd name="T1" fmla="*/ 22 h 23"/>
                  <a:gd name="T2" fmla="*/ 0 w 128"/>
                  <a:gd name="T3" fmla="*/ 0 h 23"/>
                </a:gdLst>
                <a:ahLst/>
                <a:cxnLst>
                  <a:cxn ang="0">
                    <a:pos x="T0" y="T1"/>
                  </a:cxn>
                  <a:cxn ang="0">
                    <a:pos x="T2" y="T3"/>
                  </a:cxn>
                </a:cxnLst>
                <a:rect l="0" t="0" r="r" b="b"/>
                <a:pathLst>
                  <a:path w="128" h="23">
                    <a:moveTo>
                      <a:pt x="128" y="22"/>
                    </a:moveTo>
                    <a:cubicBezTo>
                      <a:pt x="92" y="23"/>
                      <a:pt x="47" y="16"/>
                      <a:pt x="0" y="0"/>
                    </a:cubicBezTo>
                  </a:path>
                </a:pathLst>
              </a:custGeom>
              <a:noFill/>
              <a:ln w="28575" cap="rnd">
                <a:solidFill>
                  <a:schemeClr val="accent2">
                    <a:lumMod val="50000"/>
                  </a:schemeClr>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4" name="Freeform 1304"/>
              <p:cNvSpPr/>
              <p:nvPr/>
            </p:nvSpPr>
            <p:spPr bwMode="auto">
              <a:xfrm>
                <a:off x="9109076" y="1874838"/>
                <a:ext cx="269875" cy="536575"/>
              </a:xfrm>
              <a:custGeom>
                <a:avLst/>
                <a:gdLst>
                  <a:gd name="T0" fmla="*/ 0 w 72"/>
                  <a:gd name="T1" fmla="*/ 0 h 143"/>
                  <a:gd name="T2" fmla="*/ 72 w 72"/>
                  <a:gd name="T3" fmla="*/ 72 h 143"/>
                  <a:gd name="T4" fmla="*/ 41 w 72"/>
                  <a:gd name="T5" fmla="*/ 131 h 143"/>
                  <a:gd name="T6" fmla="*/ 7 w 72"/>
                  <a:gd name="T7" fmla="*/ 143 h 143"/>
                </a:gdLst>
                <a:ahLst/>
                <a:cxnLst>
                  <a:cxn ang="0">
                    <a:pos x="T0" y="T1"/>
                  </a:cxn>
                  <a:cxn ang="0">
                    <a:pos x="T2" y="T3"/>
                  </a:cxn>
                  <a:cxn ang="0">
                    <a:pos x="T4" y="T5"/>
                  </a:cxn>
                  <a:cxn ang="0">
                    <a:pos x="T6" y="T7"/>
                  </a:cxn>
                </a:cxnLst>
                <a:rect l="0" t="0" r="r" b="b"/>
                <a:pathLst>
                  <a:path w="72" h="143">
                    <a:moveTo>
                      <a:pt x="0" y="0"/>
                    </a:moveTo>
                    <a:cubicBezTo>
                      <a:pt x="39" y="0"/>
                      <a:pt x="72" y="32"/>
                      <a:pt x="72" y="72"/>
                    </a:cubicBezTo>
                    <a:cubicBezTo>
                      <a:pt x="72" y="96"/>
                      <a:pt x="60" y="118"/>
                      <a:pt x="41" y="131"/>
                    </a:cubicBezTo>
                    <a:cubicBezTo>
                      <a:pt x="31" y="138"/>
                      <a:pt x="20" y="142"/>
                      <a:pt x="7" y="143"/>
                    </a:cubicBezTo>
                  </a:path>
                </a:pathLst>
              </a:custGeom>
              <a:noFill/>
              <a:ln w="28575" cap="rnd">
                <a:solidFill>
                  <a:schemeClr val="accent2">
                    <a:lumMod val="50000"/>
                  </a:schemeClr>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5" name="Freeform 1305"/>
              <p:cNvSpPr/>
              <p:nvPr/>
            </p:nvSpPr>
            <p:spPr bwMode="auto">
              <a:xfrm>
                <a:off x="8996363" y="2389188"/>
                <a:ext cx="41275" cy="14288"/>
              </a:xfrm>
              <a:custGeom>
                <a:avLst/>
                <a:gdLst>
                  <a:gd name="T0" fmla="*/ 11 w 11"/>
                  <a:gd name="T1" fmla="*/ 4 h 4"/>
                  <a:gd name="T2" fmla="*/ 0 w 11"/>
                  <a:gd name="T3" fmla="*/ 0 h 4"/>
                </a:gdLst>
                <a:ahLst/>
                <a:cxnLst>
                  <a:cxn ang="0">
                    <a:pos x="T0" y="T1"/>
                  </a:cxn>
                  <a:cxn ang="0">
                    <a:pos x="T2" y="T3"/>
                  </a:cxn>
                </a:cxnLst>
                <a:rect l="0" t="0" r="r" b="b"/>
                <a:pathLst>
                  <a:path w="11" h="4">
                    <a:moveTo>
                      <a:pt x="11" y="4"/>
                    </a:moveTo>
                    <a:cubicBezTo>
                      <a:pt x="7" y="3"/>
                      <a:pt x="3" y="2"/>
                      <a:pt x="0" y="0"/>
                    </a:cubicBezTo>
                  </a:path>
                </a:pathLst>
              </a:custGeom>
              <a:noFill/>
              <a:ln w="28575" cap="rnd">
                <a:solidFill>
                  <a:schemeClr val="accent2">
                    <a:lumMod val="50000"/>
                  </a:schemeClr>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grpSp>
        <p:sp>
          <p:nvSpPr>
            <p:cNvPr id="16" name="文本框 15"/>
            <p:cNvSpPr txBox="1"/>
            <p:nvPr/>
          </p:nvSpPr>
          <p:spPr>
            <a:xfrm>
              <a:off x="935810" y="329254"/>
              <a:ext cx="7926783" cy="1076325"/>
            </a:xfrm>
            <a:prstGeom prst="rect">
              <a:avLst/>
            </a:prstGeom>
            <a:noFill/>
          </p:spPr>
          <p:txBody>
            <a:bodyPr wrap="square" rtlCol="0">
              <a:noAutofit/>
            </a:bodyPr>
            <a:lstStyle/>
            <a:p>
              <a:r>
                <a:rPr lang="en-US" altLang="zh-SG" sz="3200" b="1" dirty="0">
                  <a:solidFill>
                    <a:srgbClr val="5F2C09"/>
                  </a:solidFill>
                  <a:latin typeface="Times New Roman" panose="02020603050405020304" pitchFamily="18" charset="0"/>
                  <a:cs typeface="Times New Roman" panose="02020603050405020304" pitchFamily="18" charset="0"/>
                </a:rPr>
                <a:t>Part2: Breakpoint Transmission</a:t>
              </a:r>
              <a:endParaRPr lang="en-US" altLang="zh-SG" sz="3200" b="1" dirty="0">
                <a:solidFill>
                  <a:srgbClr val="5F2C09"/>
                </a:solidFill>
                <a:latin typeface="Times New Roman" panose="02020603050405020304" pitchFamily="18" charset="0"/>
                <a:cs typeface="Times New Roman" panose="02020603050405020304" pitchFamily="18" charset="0"/>
              </a:endParaRPr>
            </a:p>
          </p:txBody>
        </p:sp>
      </p:grpSp>
      <p:sp>
        <p:nvSpPr>
          <p:cNvPr id="17" name="文本框 16"/>
          <p:cNvSpPr txBox="1"/>
          <p:nvPr userDrawn="1"/>
        </p:nvSpPr>
        <p:spPr>
          <a:xfrm>
            <a:off x="758560" y="1312044"/>
            <a:ext cx="10508625" cy="4789558"/>
          </a:xfrm>
          <a:prstGeom prst="rect">
            <a:avLst/>
          </a:prstGeom>
        </p:spPr>
        <p:txBody>
          <a:bodyPr wrap="square" rtlCol="0">
            <a:noAutofit/>
          </a:bodyPr>
          <a:p>
            <a:r>
              <a:rPr lang="en-US" altLang="zh-CN" sz="2800" b="1"/>
              <a:t>Breakpoint Transmission:</a:t>
            </a:r>
            <a:endParaRPr lang="en-US" altLang="zh-CN" sz="2800" b="1"/>
          </a:p>
          <a:p>
            <a:endParaRPr lang="en-US" altLang="zh-CN" sz="6000">
              <a:solidFill>
                <a:srgbClr val="000000"/>
              </a:solidFill>
              <a:latin typeface="Calibri" panose="020F0502020204030204" charset="0"/>
              <a:ea typeface="Calibri" panose="020F0502020204030204" charset="0"/>
              <a:cs typeface="Calibri" panose="020F0502020204030204" charset="0"/>
            </a:endParaRPr>
          </a:p>
        </p:txBody>
      </p:sp>
      <p:sp>
        <p:nvSpPr>
          <p:cNvPr id="18" name="文本框 17"/>
          <p:cNvSpPr txBox="1"/>
          <p:nvPr userDrawn="1"/>
        </p:nvSpPr>
        <p:spPr>
          <a:xfrm>
            <a:off x="4834834" y="1921208"/>
            <a:ext cx="2356154" cy="457775"/>
          </a:xfrm>
          <a:prstGeom prst="rect">
            <a:avLst/>
          </a:prstGeom>
        </p:spPr>
        <p:txBody>
          <a:bodyPr wrap="square" rtlCol="0">
            <a:noAutofit/>
          </a:bodyPr>
          <a:p>
            <a:r>
              <a:rPr lang="en-US" altLang="zh-CN" sz="2400" b="1"/>
              <a:t>request</a:t>
            </a:r>
            <a:endParaRPr lang="zh-CN" altLang="en-US" sz="2400" b="1"/>
          </a:p>
        </p:txBody>
      </p:sp>
      <p:pic>
        <p:nvPicPr>
          <p:cNvPr id="2" name="图片 1" descr="upload_post_object_v2_655635943"/>
          <p:cNvPicPr>
            <a:picLocks noChangeAspect="1"/>
          </p:cNvPicPr>
          <p:nvPr/>
        </p:nvPicPr>
        <p:blipFill>
          <a:blip r:embed="rId2"/>
          <a:stretch>
            <a:fillRect/>
          </a:stretch>
        </p:blipFill>
        <p:spPr>
          <a:xfrm>
            <a:off x="2426127" y="2378990"/>
            <a:ext cx="6436456" cy="3436338"/>
          </a:xfrm>
          <a:prstGeom prst="rect">
            <a:avLst/>
          </a:prstGeom>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1">
            <a:extLst>
              <a:ext uri="{28A0092B-C50C-407E-A947-70E740481C1C}">
                <a14:useLocalDpi xmlns:a14="http://schemas.microsoft.com/office/drawing/2010/main" val="0"/>
              </a:ext>
            </a:extLst>
          </a:blip>
          <a:srcRect l="24300" t="40306" r="23627" b="40661"/>
          <a:stretch>
            <a:fillRect/>
          </a:stretch>
        </p:blipFill>
        <p:spPr>
          <a:xfrm>
            <a:off x="9367365" y="272202"/>
            <a:ext cx="2484934" cy="641827"/>
          </a:xfrm>
          <a:prstGeom prst="rect">
            <a:avLst/>
          </a:prstGeom>
        </p:spPr>
      </p:pic>
      <p:grpSp>
        <p:nvGrpSpPr>
          <p:cNvPr id="4" name="组合 3"/>
          <p:cNvGrpSpPr/>
          <p:nvPr/>
        </p:nvGrpSpPr>
        <p:grpSpPr>
          <a:xfrm>
            <a:off x="434903" y="329254"/>
            <a:ext cx="8427690" cy="1076325"/>
            <a:chOff x="434903" y="329254"/>
            <a:chExt cx="8427690" cy="1076325"/>
          </a:xfrm>
        </p:grpSpPr>
        <p:grpSp>
          <p:nvGrpSpPr>
            <p:cNvPr id="7" name="组合 6"/>
            <p:cNvGrpSpPr/>
            <p:nvPr/>
          </p:nvGrpSpPr>
          <p:grpSpPr>
            <a:xfrm>
              <a:off x="434903" y="418808"/>
              <a:ext cx="482808" cy="432771"/>
              <a:chOff x="7977188" y="1874838"/>
              <a:chExt cx="1439863" cy="1290638"/>
            </a:xfrm>
          </p:grpSpPr>
          <p:sp>
            <p:nvSpPr>
              <p:cNvPr id="8" name="Oval 1298"/>
              <p:cNvSpPr>
                <a:spLocks noChangeArrowheads="1"/>
              </p:cNvSpPr>
              <p:nvPr/>
            </p:nvSpPr>
            <p:spPr bwMode="auto">
              <a:xfrm>
                <a:off x="8124826" y="2001838"/>
                <a:ext cx="119063" cy="120650"/>
              </a:xfrm>
              <a:prstGeom prst="ellipse">
                <a:avLst/>
              </a:prstGeom>
              <a:noFill/>
              <a:ln w="28575" cap="rnd">
                <a:solidFill>
                  <a:schemeClr val="accent2">
                    <a:lumMod val="50000"/>
                  </a:schemeClr>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9" name="Freeform 1299"/>
              <p:cNvSpPr/>
              <p:nvPr/>
            </p:nvSpPr>
            <p:spPr bwMode="auto">
              <a:xfrm>
                <a:off x="8942388" y="1979613"/>
                <a:ext cx="331788" cy="330200"/>
              </a:xfrm>
              <a:custGeom>
                <a:avLst/>
                <a:gdLst>
                  <a:gd name="T0" fmla="*/ 44 w 88"/>
                  <a:gd name="T1" fmla="*/ 0 h 88"/>
                  <a:gd name="T2" fmla="*/ 88 w 88"/>
                  <a:gd name="T3" fmla="*/ 44 h 88"/>
                  <a:gd name="T4" fmla="*/ 44 w 88"/>
                  <a:gd name="T5" fmla="*/ 88 h 88"/>
                  <a:gd name="T6" fmla="*/ 0 w 88"/>
                  <a:gd name="T7" fmla="*/ 44 h 88"/>
                  <a:gd name="T8" fmla="*/ 44 w 88"/>
                  <a:gd name="T9" fmla="*/ 0 h 88"/>
                </a:gdLst>
                <a:ahLst/>
                <a:cxnLst>
                  <a:cxn ang="0">
                    <a:pos x="T0" y="T1"/>
                  </a:cxn>
                  <a:cxn ang="0">
                    <a:pos x="T2" y="T3"/>
                  </a:cxn>
                  <a:cxn ang="0">
                    <a:pos x="T4" y="T5"/>
                  </a:cxn>
                  <a:cxn ang="0">
                    <a:pos x="T6" y="T7"/>
                  </a:cxn>
                  <a:cxn ang="0">
                    <a:pos x="T8" y="T9"/>
                  </a:cxn>
                </a:cxnLst>
                <a:rect l="0" t="0" r="r" b="b"/>
                <a:pathLst>
                  <a:path w="88" h="88">
                    <a:moveTo>
                      <a:pt x="44" y="0"/>
                    </a:moveTo>
                    <a:cubicBezTo>
                      <a:pt x="68" y="0"/>
                      <a:pt x="88" y="19"/>
                      <a:pt x="88" y="44"/>
                    </a:cubicBezTo>
                    <a:cubicBezTo>
                      <a:pt x="88" y="68"/>
                      <a:pt x="68" y="88"/>
                      <a:pt x="44" y="88"/>
                    </a:cubicBezTo>
                    <a:cubicBezTo>
                      <a:pt x="20" y="88"/>
                      <a:pt x="0" y="68"/>
                      <a:pt x="0" y="44"/>
                    </a:cubicBezTo>
                    <a:cubicBezTo>
                      <a:pt x="0" y="20"/>
                      <a:pt x="19" y="0"/>
                      <a:pt x="44" y="0"/>
                    </a:cubicBezTo>
                    <a:close/>
                  </a:path>
                </a:pathLst>
              </a:custGeom>
              <a:noFill/>
              <a:ln w="28575" cap="rnd">
                <a:solidFill>
                  <a:schemeClr val="accent2">
                    <a:lumMod val="50000"/>
                  </a:schemeClr>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Freeform 1300"/>
              <p:cNvSpPr/>
              <p:nvPr/>
            </p:nvSpPr>
            <p:spPr bwMode="auto">
              <a:xfrm>
                <a:off x="8131176" y="1993901"/>
                <a:ext cx="1173163" cy="1171575"/>
              </a:xfrm>
              <a:custGeom>
                <a:avLst/>
                <a:gdLst>
                  <a:gd name="T0" fmla="*/ 308 w 312"/>
                  <a:gd name="T1" fmla="*/ 121 h 312"/>
                  <a:gd name="T2" fmla="*/ 312 w 312"/>
                  <a:gd name="T3" fmla="*/ 155 h 312"/>
                  <a:gd name="T4" fmla="*/ 156 w 312"/>
                  <a:gd name="T5" fmla="*/ 312 h 312"/>
                  <a:gd name="T6" fmla="*/ 0 w 312"/>
                  <a:gd name="T7" fmla="*/ 156 h 312"/>
                  <a:gd name="T8" fmla="*/ 155 w 312"/>
                  <a:gd name="T9" fmla="*/ 0 h 312"/>
                  <a:gd name="T10" fmla="*/ 223 w 312"/>
                  <a:gd name="T11" fmla="*/ 15 h 312"/>
                </a:gdLst>
                <a:ahLst/>
                <a:cxnLst>
                  <a:cxn ang="0">
                    <a:pos x="T0" y="T1"/>
                  </a:cxn>
                  <a:cxn ang="0">
                    <a:pos x="T2" y="T3"/>
                  </a:cxn>
                  <a:cxn ang="0">
                    <a:pos x="T4" y="T5"/>
                  </a:cxn>
                  <a:cxn ang="0">
                    <a:pos x="T6" y="T7"/>
                  </a:cxn>
                  <a:cxn ang="0">
                    <a:pos x="T8" y="T9"/>
                  </a:cxn>
                  <a:cxn ang="0">
                    <a:pos x="T10" y="T11"/>
                  </a:cxn>
                </a:cxnLst>
                <a:rect l="0" t="0" r="r" b="b"/>
                <a:pathLst>
                  <a:path w="312" h="312">
                    <a:moveTo>
                      <a:pt x="308" y="121"/>
                    </a:moveTo>
                    <a:cubicBezTo>
                      <a:pt x="310" y="132"/>
                      <a:pt x="312" y="144"/>
                      <a:pt x="312" y="155"/>
                    </a:cubicBezTo>
                    <a:cubicBezTo>
                      <a:pt x="312" y="242"/>
                      <a:pt x="242" y="312"/>
                      <a:pt x="156" y="312"/>
                    </a:cubicBezTo>
                    <a:cubicBezTo>
                      <a:pt x="70" y="312"/>
                      <a:pt x="0" y="242"/>
                      <a:pt x="0" y="156"/>
                    </a:cubicBezTo>
                    <a:cubicBezTo>
                      <a:pt x="0" y="70"/>
                      <a:pt x="69" y="0"/>
                      <a:pt x="155" y="0"/>
                    </a:cubicBezTo>
                    <a:cubicBezTo>
                      <a:pt x="180" y="0"/>
                      <a:pt x="203" y="5"/>
                      <a:pt x="223" y="15"/>
                    </a:cubicBezTo>
                  </a:path>
                </a:pathLst>
              </a:custGeom>
              <a:noFill/>
              <a:ln w="28575" cap="rnd">
                <a:solidFill>
                  <a:schemeClr val="accent2">
                    <a:lumMod val="50000"/>
                  </a:schemeClr>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1" name="Freeform 1301"/>
              <p:cNvSpPr/>
              <p:nvPr/>
            </p:nvSpPr>
            <p:spPr bwMode="auto">
              <a:xfrm>
                <a:off x="7977188" y="2224088"/>
                <a:ext cx="1439863" cy="746125"/>
              </a:xfrm>
              <a:custGeom>
                <a:avLst/>
                <a:gdLst>
                  <a:gd name="T0" fmla="*/ 353 w 383"/>
                  <a:gd name="T1" fmla="*/ 96 h 199"/>
                  <a:gd name="T2" fmla="*/ 377 w 383"/>
                  <a:gd name="T3" fmla="*/ 154 h 199"/>
                  <a:gd name="T4" fmla="*/ 171 w 383"/>
                  <a:gd name="T5" fmla="*/ 165 h 199"/>
                  <a:gd name="T6" fmla="*/ 13 w 383"/>
                  <a:gd name="T7" fmla="*/ 32 h 199"/>
                  <a:gd name="T8" fmla="*/ 73 w 383"/>
                  <a:gd name="T9" fmla="*/ 0 h 199"/>
                </a:gdLst>
                <a:ahLst/>
                <a:cxnLst>
                  <a:cxn ang="0">
                    <a:pos x="T0" y="T1"/>
                  </a:cxn>
                  <a:cxn ang="0">
                    <a:pos x="T2" y="T3"/>
                  </a:cxn>
                  <a:cxn ang="0">
                    <a:pos x="T4" y="T5"/>
                  </a:cxn>
                  <a:cxn ang="0">
                    <a:pos x="T6" y="T7"/>
                  </a:cxn>
                  <a:cxn ang="0">
                    <a:pos x="T8" y="T9"/>
                  </a:cxn>
                </a:cxnLst>
                <a:rect l="0" t="0" r="r" b="b"/>
                <a:pathLst>
                  <a:path w="383" h="199">
                    <a:moveTo>
                      <a:pt x="353" y="96"/>
                    </a:moveTo>
                    <a:cubicBezTo>
                      <a:pt x="373" y="117"/>
                      <a:pt x="383" y="137"/>
                      <a:pt x="377" y="154"/>
                    </a:cubicBezTo>
                    <a:cubicBezTo>
                      <a:pt x="364" y="194"/>
                      <a:pt x="271" y="199"/>
                      <a:pt x="171" y="165"/>
                    </a:cubicBezTo>
                    <a:cubicBezTo>
                      <a:pt x="70" y="131"/>
                      <a:pt x="0" y="72"/>
                      <a:pt x="13" y="32"/>
                    </a:cubicBezTo>
                    <a:cubicBezTo>
                      <a:pt x="19" y="14"/>
                      <a:pt x="41" y="3"/>
                      <a:pt x="73" y="0"/>
                    </a:cubicBezTo>
                  </a:path>
                </a:pathLst>
              </a:custGeom>
              <a:noFill/>
              <a:ln w="28575" cap="rnd">
                <a:solidFill>
                  <a:schemeClr val="accent2">
                    <a:lumMod val="50000"/>
                  </a:schemeClr>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2" name="Freeform 1302"/>
              <p:cNvSpPr/>
              <p:nvPr/>
            </p:nvSpPr>
            <p:spPr bwMode="auto">
              <a:xfrm>
                <a:off x="8507413" y="2625726"/>
                <a:ext cx="52388" cy="22225"/>
              </a:xfrm>
              <a:custGeom>
                <a:avLst/>
                <a:gdLst>
                  <a:gd name="T0" fmla="*/ 14 w 14"/>
                  <a:gd name="T1" fmla="*/ 6 h 6"/>
                  <a:gd name="T2" fmla="*/ 0 w 14"/>
                  <a:gd name="T3" fmla="*/ 0 h 6"/>
                </a:gdLst>
                <a:ahLst/>
                <a:cxnLst>
                  <a:cxn ang="0">
                    <a:pos x="T0" y="T1"/>
                  </a:cxn>
                  <a:cxn ang="0">
                    <a:pos x="T2" y="T3"/>
                  </a:cxn>
                </a:cxnLst>
                <a:rect l="0" t="0" r="r" b="b"/>
                <a:pathLst>
                  <a:path w="14" h="6">
                    <a:moveTo>
                      <a:pt x="14" y="6"/>
                    </a:moveTo>
                    <a:cubicBezTo>
                      <a:pt x="9" y="4"/>
                      <a:pt x="5" y="2"/>
                      <a:pt x="0" y="0"/>
                    </a:cubicBezTo>
                  </a:path>
                </a:pathLst>
              </a:custGeom>
              <a:noFill/>
              <a:ln w="28575" cap="rnd">
                <a:solidFill>
                  <a:schemeClr val="accent2">
                    <a:lumMod val="50000"/>
                  </a:schemeClr>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3" name="Freeform 1303"/>
              <p:cNvSpPr/>
              <p:nvPr/>
            </p:nvSpPr>
            <p:spPr bwMode="auto">
              <a:xfrm>
                <a:off x="8680451" y="2692401"/>
                <a:ext cx="481013" cy="87313"/>
              </a:xfrm>
              <a:custGeom>
                <a:avLst/>
                <a:gdLst>
                  <a:gd name="T0" fmla="*/ 128 w 128"/>
                  <a:gd name="T1" fmla="*/ 22 h 23"/>
                  <a:gd name="T2" fmla="*/ 0 w 128"/>
                  <a:gd name="T3" fmla="*/ 0 h 23"/>
                </a:gdLst>
                <a:ahLst/>
                <a:cxnLst>
                  <a:cxn ang="0">
                    <a:pos x="T0" y="T1"/>
                  </a:cxn>
                  <a:cxn ang="0">
                    <a:pos x="T2" y="T3"/>
                  </a:cxn>
                </a:cxnLst>
                <a:rect l="0" t="0" r="r" b="b"/>
                <a:pathLst>
                  <a:path w="128" h="23">
                    <a:moveTo>
                      <a:pt x="128" y="22"/>
                    </a:moveTo>
                    <a:cubicBezTo>
                      <a:pt x="92" y="23"/>
                      <a:pt x="47" y="16"/>
                      <a:pt x="0" y="0"/>
                    </a:cubicBezTo>
                  </a:path>
                </a:pathLst>
              </a:custGeom>
              <a:noFill/>
              <a:ln w="28575" cap="rnd">
                <a:solidFill>
                  <a:schemeClr val="accent2">
                    <a:lumMod val="50000"/>
                  </a:schemeClr>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4" name="Freeform 1304"/>
              <p:cNvSpPr/>
              <p:nvPr/>
            </p:nvSpPr>
            <p:spPr bwMode="auto">
              <a:xfrm>
                <a:off x="9109076" y="1874838"/>
                <a:ext cx="269875" cy="536575"/>
              </a:xfrm>
              <a:custGeom>
                <a:avLst/>
                <a:gdLst>
                  <a:gd name="T0" fmla="*/ 0 w 72"/>
                  <a:gd name="T1" fmla="*/ 0 h 143"/>
                  <a:gd name="T2" fmla="*/ 72 w 72"/>
                  <a:gd name="T3" fmla="*/ 72 h 143"/>
                  <a:gd name="T4" fmla="*/ 41 w 72"/>
                  <a:gd name="T5" fmla="*/ 131 h 143"/>
                  <a:gd name="T6" fmla="*/ 7 w 72"/>
                  <a:gd name="T7" fmla="*/ 143 h 143"/>
                </a:gdLst>
                <a:ahLst/>
                <a:cxnLst>
                  <a:cxn ang="0">
                    <a:pos x="T0" y="T1"/>
                  </a:cxn>
                  <a:cxn ang="0">
                    <a:pos x="T2" y="T3"/>
                  </a:cxn>
                  <a:cxn ang="0">
                    <a:pos x="T4" y="T5"/>
                  </a:cxn>
                  <a:cxn ang="0">
                    <a:pos x="T6" y="T7"/>
                  </a:cxn>
                </a:cxnLst>
                <a:rect l="0" t="0" r="r" b="b"/>
                <a:pathLst>
                  <a:path w="72" h="143">
                    <a:moveTo>
                      <a:pt x="0" y="0"/>
                    </a:moveTo>
                    <a:cubicBezTo>
                      <a:pt x="39" y="0"/>
                      <a:pt x="72" y="32"/>
                      <a:pt x="72" y="72"/>
                    </a:cubicBezTo>
                    <a:cubicBezTo>
                      <a:pt x="72" y="96"/>
                      <a:pt x="60" y="118"/>
                      <a:pt x="41" y="131"/>
                    </a:cubicBezTo>
                    <a:cubicBezTo>
                      <a:pt x="31" y="138"/>
                      <a:pt x="20" y="142"/>
                      <a:pt x="7" y="143"/>
                    </a:cubicBezTo>
                  </a:path>
                </a:pathLst>
              </a:custGeom>
              <a:noFill/>
              <a:ln w="28575" cap="rnd">
                <a:solidFill>
                  <a:schemeClr val="accent2">
                    <a:lumMod val="50000"/>
                  </a:schemeClr>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5" name="Freeform 1305"/>
              <p:cNvSpPr/>
              <p:nvPr/>
            </p:nvSpPr>
            <p:spPr bwMode="auto">
              <a:xfrm>
                <a:off x="8996363" y="2389188"/>
                <a:ext cx="41275" cy="14288"/>
              </a:xfrm>
              <a:custGeom>
                <a:avLst/>
                <a:gdLst>
                  <a:gd name="T0" fmla="*/ 11 w 11"/>
                  <a:gd name="T1" fmla="*/ 4 h 4"/>
                  <a:gd name="T2" fmla="*/ 0 w 11"/>
                  <a:gd name="T3" fmla="*/ 0 h 4"/>
                </a:gdLst>
                <a:ahLst/>
                <a:cxnLst>
                  <a:cxn ang="0">
                    <a:pos x="T0" y="T1"/>
                  </a:cxn>
                  <a:cxn ang="0">
                    <a:pos x="T2" y="T3"/>
                  </a:cxn>
                </a:cxnLst>
                <a:rect l="0" t="0" r="r" b="b"/>
                <a:pathLst>
                  <a:path w="11" h="4">
                    <a:moveTo>
                      <a:pt x="11" y="4"/>
                    </a:moveTo>
                    <a:cubicBezTo>
                      <a:pt x="7" y="3"/>
                      <a:pt x="3" y="2"/>
                      <a:pt x="0" y="0"/>
                    </a:cubicBezTo>
                  </a:path>
                </a:pathLst>
              </a:custGeom>
              <a:noFill/>
              <a:ln w="28575" cap="rnd">
                <a:solidFill>
                  <a:schemeClr val="accent2">
                    <a:lumMod val="50000"/>
                  </a:schemeClr>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grpSp>
        <p:sp>
          <p:nvSpPr>
            <p:cNvPr id="16" name="文本框 15"/>
            <p:cNvSpPr txBox="1"/>
            <p:nvPr/>
          </p:nvSpPr>
          <p:spPr>
            <a:xfrm>
              <a:off x="935810" y="329254"/>
              <a:ext cx="7926783" cy="1076325"/>
            </a:xfrm>
            <a:prstGeom prst="rect">
              <a:avLst/>
            </a:prstGeom>
            <a:noFill/>
          </p:spPr>
          <p:txBody>
            <a:bodyPr wrap="square" rtlCol="0">
              <a:noAutofit/>
            </a:bodyPr>
            <a:lstStyle/>
            <a:p>
              <a:r>
                <a:rPr lang="en-US" altLang="zh-SG" sz="3200" b="1" dirty="0">
                  <a:solidFill>
                    <a:srgbClr val="5F2C09"/>
                  </a:solidFill>
                  <a:latin typeface="Times New Roman" panose="02020603050405020304" pitchFamily="18" charset="0"/>
                  <a:cs typeface="Times New Roman" panose="02020603050405020304" pitchFamily="18" charset="0"/>
                </a:rPr>
                <a:t>Part2: Breakpoint Transmission</a:t>
              </a:r>
              <a:endParaRPr lang="en-US" altLang="zh-SG" sz="3200" b="1" dirty="0">
                <a:solidFill>
                  <a:srgbClr val="5F2C09"/>
                </a:solidFill>
                <a:latin typeface="Times New Roman" panose="02020603050405020304" pitchFamily="18" charset="0"/>
                <a:cs typeface="Times New Roman" panose="02020603050405020304" pitchFamily="18" charset="0"/>
              </a:endParaRPr>
            </a:p>
          </p:txBody>
        </p:sp>
      </p:grpSp>
      <p:sp>
        <p:nvSpPr>
          <p:cNvPr id="17" name="文本框 16"/>
          <p:cNvSpPr txBox="1"/>
          <p:nvPr userDrawn="1"/>
        </p:nvSpPr>
        <p:spPr>
          <a:xfrm>
            <a:off x="765545" y="1312044"/>
            <a:ext cx="10508625" cy="4789558"/>
          </a:xfrm>
          <a:prstGeom prst="rect">
            <a:avLst/>
          </a:prstGeom>
        </p:spPr>
        <p:txBody>
          <a:bodyPr wrap="square" rtlCol="0">
            <a:noAutofit/>
          </a:bodyPr>
          <a:p>
            <a:r>
              <a:rPr lang="en-US" altLang="zh-CN" sz="2800" b="1"/>
              <a:t>Breakpoint Transmission:</a:t>
            </a:r>
            <a:endParaRPr lang="en-US" altLang="zh-CN" sz="2800" b="1"/>
          </a:p>
          <a:p>
            <a:endParaRPr lang="en-US" altLang="zh-CN" sz="6000">
              <a:solidFill>
                <a:srgbClr val="000000"/>
              </a:solidFill>
              <a:latin typeface="Calibri" panose="020F0502020204030204" charset="0"/>
              <a:ea typeface="Calibri" panose="020F0502020204030204" charset="0"/>
              <a:cs typeface="Calibri" panose="020F0502020204030204" charset="0"/>
            </a:endParaRPr>
          </a:p>
        </p:txBody>
      </p:sp>
      <p:sp>
        <p:nvSpPr>
          <p:cNvPr id="19" name="文本框 18"/>
          <p:cNvSpPr txBox="1"/>
          <p:nvPr userDrawn="1"/>
        </p:nvSpPr>
        <p:spPr>
          <a:xfrm>
            <a:off x="4917967" y="1405541"/>
            <a:ext cx="2356154" cy="457775"/>
          </a:xfrm>
          <a:prstGeom prst="rect">
            <a:avLst/>
          </a:prstGeom>
        </p:spPr>
        <p:txBody>
          <a:bodyPr wrap="square" rtlCol="0">
            <a:noAutofit/>
          </a:bodyPr>
          <a:p>
            <a:r>
              <a:rPr lang="en-US" altLang="zh-CN" sz="2400" b="1"/>
              <a:t>response</a:t>
            </a:r>
            <a:endParaRPr lang="zh-CN" altLang="en-US" sz="2400" b="1"/>
          </a:p>
        </p:txBody>
      </p:sp>
      <p:pic>
        <p:nvPicPr>
          <p:cNvPr id="6" name="图片 5" descr="upload_post_object_v2_1091393527"/>
          <p:cNvPicPr>
            <a:picLocks noChangeAspect="1"/>
          </p:cNvPicPr>
          <p:nvPr/>
        </p:nvPicPr>
        <p:blipFill>
          <a:blip r:embed="rId2"/>
          <a:stretch>
            <a:fillRect/>
          </a:stretch>
        </p:blipFill>
        <p:spPr>
          <a:xfrm>
            <a:off x="352047" y="2213606"/>
            <a:ext cx="4916129" cy="2629978"/>
          </a:xfrm>
          <a:prstGeom prst="rect">
            <a:avLst/>
          </a:prstGeom>
        </p:spPr>
      </p:pic>
      <p:pic>
        <p:nvPicPr>
          <p:cNvPr id="21" name="图片 20" descr="upload_post_object_v2_2147329318"/>
          <p:cNvPicPr>
            <a:picLocks noChangeAspect="1"/>
          </p:cNvPicPr>
          <p:nvPr/>
        </p:nvPicPr>
        <p:blipFill>
          <a:blip r:embed="rId3"/>
          <a:stretch>
            <a:fillRect/>
          </a:stretch>
        </p:blipFill>
        <p:spPr>
          <a:xfrm>
            <a:off x="5499670" y="2048222"/>
            <a:ext cx="1870629" cy="4598287"/>
          </a:xfrm>
          <a:prstGeom prst="rect">
            <a:avLst/>
          </a:prstGeom>
        </p:spPr>
      </p:pic>
      <p:pic>
        <p:nvPicPr>
          <p:cNvPr id="20" name="图片 19" descr="upload_post_object_v2_1407587954"/>
          <p:cNvPicPr>
            <a:picLocks noChangeAspect="1"/>
          </p:cNvPicPr>
          <p:nvPr/>
        </p:nvPicPr>
        <p:blipFill>
          <a:blip r:embed="rId4"/>
          <a:stretch>
            <a:fillRect/>
          </a:stretch>
        </p:blipFill>
        <p:spPr>
          <a:xfrm>
            <a:off x="7516259" y="2048222"/>
            <a:ext cx="4152013" cy="4537252"/>
          </a:xfrm>
          <a:prstGeom prst="rect">
            <a:avLst/>
          </a:prstGeom>
        </p:spPr>
      </p:pic>
      <p:sp>
        <p:nvSpPr>
          <p:cNvPr id="22" name="文本框 21"/>
          <p:cNvSpPr txBox="1"/>
          <p:nvPr userDrawn="1"/>
        </p:nvSpPr>
        <p:spPr>
          <a:xfrm>
            <a:off x="7650513" y="1212814"/>
            <a:ext cx="3771913" cy="732144"/>
          </a:xfrm>
          <a:prstGeom prst="rect">
            <a:avLst/>
          </a:prstGeom>
        </p:spPr>
        <p:txBody>
          <a:bodyPr wrap="square" rtlCol="0">
            <a:noAutofit/>
          </a:bodyPr>
          <a:p>
            <a:r>
              <a:rPr lang="en-US" altLang="zh-CN"/>
              <a:t>range</a:t>
            </a:r>
            <a:r>
              <a:rPr lang="zh-CN" altLang="en-US"/>
              <a:t>只有一个和</a:t>
            </a:r>
            <a:r>
              <a:rPr lang="en-US" altLang="zh-CN"/>
              <a:t>range</a:t>
            </a:r>
            <a:r>
              <a:rPr lang="zh-CN" altLang="en-US"/>
              <a:t>有多个 的格式不一样</a:t>
            </a:r>
            <a:endParaRPr lang="zh-CN" altLang="en-US"/>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1">
            <a:extLst>
              <a:ext uri="{28A0092B-C50C-407E-A947-70E740481C1C}">
                <a14:useLocalDpi xmlns:a14="http://schemas.microsoft.com/office/drawing/2010/main" val="0"/>
              </a:ext>
            </a:extLst>
          </a:blip>
          <a:srcRect l="24300" t="40306" r="23627" b="40661"/>
          <a:stretch>
            <a:fillRect/>
          </a:stretch>
        </p:blipFill>
        <p:spPr>
          <a:xfrm>
            <a:off x="9367365" y="272202"/>
            <a:ext cx="2484934" cy="641827"/>
          </a:xfrm>
          <a:prstGeom prst="rect">
            <a:avLst/>
          </a:prstGeom>
        </p:spPr>
      </p:pic>
      <p:grpSp>
        <p:nvGrpSpPr>
          <p:cNvPr id="4" name="组合 3"/>
          <p:cNvGrpSpPr/>
          <p:nvPr/>
        </p:nvGrpSpPr>
        <p:grpSpPr>
          <a:xfrm>
            <a:off x="434903" y="329254"/>
            <a:ext cx="8152051" cy="1076325"/>
            <a:chOff x="434903" y="329254"/>
            <a:chExt cx="8152051" cy="1076325"/>
          </a:xfrm>
        </p:grpSpPr>
        <p:grpSp>
          <p:nvGrpSpPr>
            <p:cNvPr id="7" name="组合 6"/>
            <p:cNvGrpSpPr/>
            <p:nvPr/>
          </p:nvGrpSpPr>
          <p:grpSpPr>
            <a:xfrm>
              <a:off x="434903" y="418808"/>
              <a:ext cx="482808" cy="432771"/>
              <a:chOff x="7977188" y="1874838"/>
              <a:chExt cx="1439863" cy="1290638"/>
            </a:xfrm>
          </p:grpSpPr>
          <p:sp>
            <p:nvSpPr>
              <p:cNvPr id="8" name="Oval 1298"/>
              <p:cNvSpPr>
                <a:spLocks noChangeArrowheads="1"/>
              </p:cNvSpPr>
              <p:nvPr/>
            </p:nvSpPr>
            <p:spPr bwMode="auto">
              <a:xfrm>
                <a:off x="8124826" y="2001838"/>
                <a:ext cx="119063" cy="120650"/>
              </a:xfrm>
              <a:prstGeom prst="ellipse">
                <a:avLst/>
              </a:prstGeom>
              <a:noFill/>
              <a:ln w="28575" cap="rnd">
                <a:solidFill>
                  <a:schemeClr val="accent2">
                    <a:lumMod val="50000"/>
                  </a:schemeClr>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9" name="Freeform 1299"/>
              <p:cNvSpPr/>
              <p:nvPr/>
            </p:nvSpPr>
            <p:spPr bwMode="auto">
              <a:xfrm>
                <a:off x="8942388" y="1979613"/>
                <a:ext cx="331788" cy="330200"/>
              </a:xfrm>
              <a:custGeom>
                <a:avLst/>
                <a:gdLst>
                  <a:gd name="T0" fmla="*/ 44 w 88"/>
                  <a:gd name="T1" fmla="*/ 0 h 88"/>
                  <a:gd name="T2" fmla="*/ 88 w 88"/>
                  <a:gd name="T3" fmla="*/ 44 h 88"/>
                  <a:gd name="T4" fmla="*/ 44 w 88"/>
                  <a:gd name="T5" fmla="*/ 88 h 88"/>
                  <a:gd name="T6" fmla="*/ 0 w 88"/>
                  <a:gd name="T7" fmla="*/ 44 h 88"/>
                  <a:gd name="T8" fmla="*/ 44 w 88"/>
                  <a:gd name="T9" fmla="*/ 0 h 88"/>
                </a:gdLst>
                <a:ahLst/>
                <a:cxnLst>
                  <a:cxn ang="0">
                    <a:pos x="T0" y="T1"/>
                  </a:cxn>
                  <a:cxn ang="0">
                    <a:pos x="T2" y="T3"/>
                  </a:cxn>
                  <a:cxn ang="0">
                    <a:pos x="T4" y="T5"/>
                  </a:cxn>
                  <a:cxn ang="0">
                    <a:pos x="T6" y="T7"/>
                  </a:cxn>
                  <a:cxn ang="0">
                    <a:pos x="T8" y="T9"/>
                  </a:cxn>
                </a:cxnLst>
                <a:rect l="0" t="0" r="r" b="b"/>
                <a:pathLst>
                  <a:path w="88" h="88">
                    <a:moveTo>
                      <a:pt x="44" y="0"/>
                    </a:moveTo>
                    <a:cubicBezTo>
                      <a:pt x="68" y="0"/>
                      <a:pt x="88" y="19"/>
                      <a:pt x="88" y="44"/>
                    </a:cubicBezTo>
                    <a:cubicBezTo>
                      <a:pt x="88" y="68"/>
                      <a:pt x="68" y="88"/>
                      <a:pt x="44" y="88"/>
                    </a:cubicBezTo>
                    <a:cubicBezTo>
                      <a:pt x="20" y="88"/>
                      <a:pt x="0" y="68"/>
                      <a:pt x="0" y="44"/>
                    </a:cubicBezTo>
                    <a:cubicBezTo>
                      <a:pt x="0" y="20"/>
                      <a:pt x="19" y="0"/>
                      <a:pt x="44" y="0"/>
                    </a:cubicBezTo>
                    <a:close/>
                  </a:path>
                </a:pathLst>
              </a:custGeom>
              <a:noFill/>
              <a:ln w="28575" cap="rnd">
                <a:solidFill>
                  <a:schemeClr val="accent2">
                    <a:lumMod val="50000"/>
                  </a:schemeClr>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Freeform 1300"/>
              <p:cNvSpPr/>
              <p:nvPr/>
            </p:nvSpPr>
            <p:spPr bwMode="auto">
              <a:xfrm>
                <a:off x="8131176" y="1993901"/>
                <a:ext cx="1173163" cy="1171575"/>
              </a:xfrm>
              <a:custGeom>
                <a:avLst/>
                <a:gdLst>
                  <a:gd name="T0" fmla="*/ 308 w 312"/>
                  <a:gd name="T1" fmla="*/ 121 h 312"/>
                  <a:gd name="T2" fmla="*/ 312 w 312"/>
                  <a:gd name="T3" fmla="*/ 155 h 312"/>
                  <a:gd name="T4" fmla="*/ 156 w 312"/>
                  <a:gd name="T5" fmla="*/ 312 h 312"/>
                  <a:gd name="T6" fmla="*/ 0 w 312"/>
                  <a:gd name="T7" fmla="*/ 156 h 312"/>
                  <a:gd name="T8" fmla="*/ 155 w 312"/>
                  <a:gd name="T9" fmla="*/ 0 h 312"/>
                  <a:gd name="T10" fmla="*/ 223 w 312"/>
                  <a:gd name="T11" fmla="*/ 15 h 312"/>
                </a:gdLst>
                <a:ahLst/>
                <a:cxnLst>
                  <a:cxn ang="0">
                    <a:pos x="T0" y="T1"/>
                  </a:cxn>
                  <a:cxn ang="0">
                    <a:pos x="T2" y="T3"/>
                  </a:cxn>
                  <a:cxn ang="0">
                    <a:pos x="T4" y="T5"/>
                  </a:cxn>
                  <a:cxn ang="0">
                    <a:pos x="T6" y="T7"/>
                  </a:cxn>
                  <a:cxn ang="0">
                    <a:pos x="T8" y="T9"/>
                  </a:cxn>
                  <a:cxn ang="0">
                    <a:pos x="T10" y="T11"/>
                  </a:cxn>
                </a:cxnLst>
                <a:rect l="0" t="0" r="r" b="b"/>
                <a:pathLst>
                  <a:path w="312" h="312">
                    <a:moveTo>
                      <a:pt x="308" y="121"/>
                    </a:moveTo>
                    <a:cubicBezTo>
                      <a:pt x="310" y="132"/>
                      <a:pt x="312" y="144"/>
                      <a:pt x="312" y="155"/>
                    </a:cubicBezTo>
                    <a:cubicBezTo>
                      <a:pt x="312" y="242"/>
                      <a:pt x="242" y="312"/>
                      <a:pt x="156" y="312"/>
                    </a:cubicBezTo>
                    <a:cubicBezTo>
                      <a:pt x="70" y="312"/>
                      <a:pt x="0" y="242"/>
                      <a:pt x="0" y="156"/>
                    </a:cubicBezTo>
                    <a:cubicBezTo>
                      <a:pt x="0" y="70"/>
                      <a:pt x="69" y="0"/>
                      <a:pt x="155" y="0"/>
                    </a:cubicBezTo>
                    <a:cubicBezTo>
                      <a:pt x="180" y="0"/>
                      <a:pt x="203" y="5"/>
                      <a:pt x="223" y="15"/>
                    </a:cubicBezTo>
                  </a:path>
                </a:pathLst>
              </a:custGeom>
              <a:noFill/>
              <a:ln w="28575" cap="rnd">
                <a:solidFill>
                  <a:schemeClr val="accent2">
                    <a:lumMod val="50000"/>
                  </a:schemeClr>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1" name="Freeform 1301"/>
              <p:cNvSpPr/>
              <p:nvPr/>
            </p:nvSpPr>
            <p:spPr bwMode="auto">
              <a:xfrm>
                <a:off x="7977188" y="2224088"/>
                <a:ext cx="1439863" cy="746125"/>
              </a:xfrm>
              <a:custGeom>
                <a:avLst/>
                <a:gdLst>
                  <a:gd name="T0" fmla="*/ 353 w 383"/>
                  <a:gd name="T1" fmla="*/ 96 h 199"/>
                  <a:gd name="T2" fmla="*/ 377 w 383"/>
                  <a:gd name="T3" fmla="*/ 154 h 199"/>
                  <a:gd name="T4" fmla="*/ 171 w 383"/>
                  <a:gd name="T5" fmla="*/ 165 h 199"/>
                  <a:gd name="T6" fmla="*/ 13 w 383"/>
                  <a:gd name="T7" fmla="*/ 32 h 199"/>
                  <a:gd name="T8" fmla="*/ 73 w 383"/>
                  <a:gd name="T9" fmla="*/ 0 h 199"/>
                </a:gdLst>
                <a:ahLst/>
                <a:cxnLst>
                  <a:cxn ang="0">
                    <a:pos x="T0" y="T1"/>
                  </a:cxn>
                  <a:cxn ang="0">
                    <a:pos x="T2" y="T3"/>
                  </a:cxn>
                  <a:cxn ang="0">
                    <a:pos x="T4" y="T5"/>
                  </a:cxn>
                  <a:cxn ang="0">
                    <a:pos x="T6" y="T7"/>
                  </a:cxn>
                  <a:cxn ang="0">
                    <a:pos x="T8" y="T9"/>
                  </a:cxn>
                </a:cxnLst>
                <a:rect l="0" t="0" r="r" b="b"/>
                <a:pathLst>
                  <a:path w="383" h="199">
                    <a:moveTo>
                      <a:pt x="353" y="96"/>
                    </a:moveTo>
                    <a:cubicBezTo>
                      <a:pt x="373" y="117"/>
                      <a:pt x="383" y="137"/>
                      <a:pt x="377" y="154"/>
                    </a:cubicBezTo>
                    <a:cubicBezTo>
                      <a:pt x="364" y="194"/>
                      <a:pt x="271" y="199"/>
                      <a:pt x="171" y="165"/>
                    </a:cubicBezTo>
                    <a:cubicBezTo>
                      <a:pt x="70" y="131"/>
                      <a:pt x="0" y="72"/>
                      <a:pt x="13" y="32"/>
                    </a:cubicBezTo>
                    <a:cubicBezTo>
                      <a:pt x="19" y="14"/>
                      <a:pt x="41" y="3"/>
                      <a:pt x="73" y="0"/>
                    </a:cubicBezTo>
                  </a:path>
                </a:pathLst>
              </a:custGeom>
              <a:noFill/>
              <a:ln w="28575" cap="rnd">
                <a:solidFill>
                  <a:schemeClr val="accent2">
                    <a:lumMod val="50000"/>
                  </a:schemeClr>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2" name="Freeform 1302"/>
              <p:cNvSpPr/>
              <p:nvPr/>
            </p:nvSpPr>
            <p:spPr bwMode="auto">
              <a:xfrm>
                <a:off x="8507413" y="2625726"/>
                <a:ext cx="52388" cy="22225"/>
              </a:xfrm>
              <a:custGeom>
                <a:avLst/>
                <a:gdLst>
                  <a:gd name="T0" fmla="*/ 14 w 14"/>
                  <a:gd name="T1" fmla="*/ 6 h 6"/>
                  <a:gd name="T2" fmla="*/ 0 w 14"/>
                  <a:gd name="T3" fmla="*/ 0 h 6"/>
                </a:gdLst>
                <a:ahLst/>
                <a:cxnLst>
                  <a:cxn ang="0">
                    <a:pos x="T0" y="T1"/>
                  </a:cxn>
                  <a:cxn ang="0">
                    <a:pos x="T2" y="T3"/>
                  </a:cxn>
                </a:cxnLst>
                <a:rect l="0" t="0" r="r" b="b"/>
                <a:pathLst>
                  <a:path w="14" h="6">
                    <a:moveTo>
                      <a:pt x="14" y="6"/>
                    </a:moveTo>
                    <a:cubicBezTo>
                      <a:pt x="9" y="4"/>
                      <a:pt x="5" y="2"/>
                      <a:pt x="0" y="0"/>
                    </a:cubicBezTo>
                  </a:path>
                </a:pathLst>
              </a:custGeom>
              <a:noFill/>
              <a:ln w="28575" cap="rnd">
                <a:solidFill>
                  <a:schemeClr val="accent2">
                    <a:lumMod val="50000"/>
                  </a:schemeClr>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3" name="Freeform 1303"/>
              <p:cNvSpPr/>
              <p:nvPr/>
            </p:nvSpPr>
            <p:spPr bwMode="auto">
              <a:xfrm>
                <a:off x="8680451" y="2692401"/>
                <a:ext cx="481013" cy="87313"/>
              </a:xfrm>
              <a:custGeom>
                <a:avLst/>
                <a:gdLst>
                  <a:gd name="T0" fmla="*/ 128 w 128"/>
                  <a:gd name="T1" fmla="*/ 22 h 23"/>
                  <a:gd name="T2" fmla="*/ 0 w 128"/>
                  <a:gd name="T3" fmla="*/ 0 h 23"/>
                </a:gdLst>
                <a:ahLst/>
                <a:cxnLst>
                  <a:cxn ang="0">
                    <a:pos x="T0" y="T1"/>
                  </a:cxn>
                  <a:cxn ang="0">
                    <a:pos x="T2" y="T3"/>
                  </a:cxn>
                </a:cxnLst>
                <a:rect l="0" t="0" r="r" b="b"/>
                <a:pathLst>
                  <a:path w="128" h="23">
                    <a:moveTo>
                      <a:pt x="128" y="22"/>
                    </a:moveTo>
                    <a:cubicBezTo>
                      <a:pt x="92" y="23"/>
                      <a:pt x="47" y="16"/>
                      <a:pt x="0" y="0"/>
                    </a:cubicBezTo>
                  </a:path>
                </a:pathLst>
              </a:custGeom>
              <a:noFill/>
              <a:ln w="28575" cap="rnd">
                <a:solidFill>
                  <a:schemeClr val="accent2">
                    <a:lumMod val="50000"/>
                  </a:schemeClr>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4" name="Freeform 1304"/>
              <p:cNvSpPr/>
              <p:nvPr/>
            </p:nvSpPr>
            <p:spPr bwMode="auto">
              <a:xfrm>
                <a:off x="9109076" y="1874838"/>
                <a:ext cx="269875" cy="536575"/>
              </a:xfrm>
              <a:custGeom>
                <a:avLst/>
                <a:gdLst>
                  <a:gd name="T0" fmla="*/ 0 w 72"/>
                  <a:gd name="T1" fmla="*/ 0 h 143"/>
                  <a:gd name="T2" fmla="*/ 72 w 72"/>
                  <a:gd name="T3" fmla="*/ 72 h 143"/>
                  <a:gd name="T4" fmla="*/ 41 w 72"/>
                  <a:gd name="T5" fmla="*/ 131 h 143"/>
                  <a:gd name="T6" fmla="*/ 7 w 72"/>
                  <a:gd name="T7" fmla="*/ 143 h 143"/>
                </a:gdLst>
                <a:ahLst/>
                <a:cxnLst>
                  <a:cxn ang="0">
                    <a:pos x="T0" y="T1"/>
                  </a:cxn>
                  <a:cxn ang="0">
                    <a:pos x="T2" y="T3"/>
                  </a:cxn>
                  <a:cxn ang="0">
                    <a:pos x="T4" y="T5"/>
                  </a:cxn>
                  <a:cxn ang="0">
                    <a:pos x="T6" y="T7"/>
                  </a:cxn>
                </a:cxnLst>
                <a:rect l="0" t="0" r="r" b="b"/>
                <a:pathLst>
                  <a:path w="72" h="143">
                    <a:moveTo>
                      <a:pt x="0" y="0"/>
                    </a:moveTo>
                    <a:cubicBezTo>
                      <a:pt x="39" y="0"/>
                      <a:pt x="72" y="32"/>
                      <a:pt x="72" y="72"/>
                    </a:cubicBezTo>
                    <a:cubicBezTo>
                      <a:pt x="72" y="96"/>
                      <a:pt x="60" y="118"/>
                      <a:pt x="41" y="131"/>
                    </a:cubicBezTo>
                    <a:cubicBezTo>
                      <a:pt x="31" y="138"/>
                      <a:pt x="20" y="142"/>
                      <a:pt x="7" y="143"/>
                    </a:cubicBezTo>
                  </a:path>
                </a:pathLst>
              </a:custGeom>
              <a:noFill/>
              <a:ln w="28575" cap="rnd">
                <a:solidFill>
                  <a:schemeClr val="accent2">
                    <a:lumMod val="50000"/>
                  </a:schemeClr>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5" name="Freeform 1305"/>
              <p:cNvSpPr/>
              <p:nvPr/>
            </p:nvSpPr>
            <p:spPr bwMode="auto">
              <a:xfrm>
                <a:off x="8996363" y="2389188"/>
                <a:ext cx="41275" cy="14288"/>
              </a:xfrm>
              <a:custGeom>
                <a:avLst/>
                <a:gdLst>
                  <a:gd name="T0" fmla="*/ 11 w 11"/>
                  <a:gd name="T1" fmla="*/ 4 h 4"/>
                  <a:gd name="T2" fmla="*/ 0 w 11"/>
                  <a:gd name="T3" fmla="*/ 0 h 4"/>
                </a:gdLst>
                <a:ahLst/>
                <a:cxnLst>
                  <a:cxn ang="0">
                    <a:pos x="T0" y="T1"/>
                  </a:cxn>
                  <a:cxn ang="0">
                    <a:pos x="T2" y="T3"/>
                  </a:cxn>
                </a:cxnLst>
                <a:rect l="0" t="0" r="r" b="b"/>
                <a:pathLst>
                  <a:path w="11" h="4">
                    <a:moveTo>
                      <a:pt x="11" y="4"/>
                    </a:moveTo>
                    <a:cubicBezTo>
                      <a:pt x="7" y="3"/>
                      <a:pt x="3" y="2"/>
                      <a:pt x="0" y="0"/>
                    </a:cubicBezTo>
                  </a:path>
                </a:pathLst>
              </a:custGeom>
              <a:noFill/>
              <a:ln w="28575" cap="rnd">
                <a:solidFill>
                  <a:schemeClr val="accent2">
                    <a:lumMod val="50000"/>
                  </a:schemeClr>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grpSp>
        <p:sp>
          <p:nvSpPr>
            <p:cNvPr id="16" name="文本框 15"/>
            <p:cNvSpPr txBox="1"/>
            <p:nvPr/>
          </p:nvSpPr>
          <p:spPr>
            <a:xfrm>
              <a:off x="935810" y="329254"/>
              <a:ext cx="7651144" cy="1076325"/>
            </a:xfrm>
            <a:prstGeom prst="rect">
              <a:avLst/>
            </a:prstGeom>
            <a:noFill/>
          </p:spPr>
          <p:txBody>
            <a:bodyPr wrap="square" rtlCol="0">
              <a:noAutofit/>
            </a:bodyPr>
            <a:lstStyle/>
            <a:p>
              <a:r>
                <a:rPr lang="en-US" altLang="zh-SG" sz="3200" b="1" dirty="0">
                  <a:solidFill>
                    <a:srgbClr val="5F2C09"/>
                  </a:solidFill>
                  <a:latin typeface="Times New Roman" panose="02020603050405020304" pitchFamily="18" charset="0"/>
                  <a:cs typeface="Times New Roman" panose="02020603050405020304" pitchFamily="18" charset="0"/>
                </a:rPr>
                <a:t>Part</a:t>
              </a:r>
              <a:r>
                <a:rPr lang="en-US" altLang="zh-CN" sz="3200" b="1" dirty="0">
                  <a:solidFill>
                    <a:srgbClr val="5F2C09"/>
                  </a:solidFill>
                  <a:latin typeface="Times New Roman" panose="02020603050405020304" pitchFamily="18" charset="0"/>
                  <a:cs typeface="Times New Roman" panose="02020603050405020304" pitchFamily="18" charset="0"/>
                </a:rPr>
                <a:t>2</a:t>
              </a:r>
              <a:r>
                <a:rPr lang="en-US" altLang="zh-SG" sz="3200" b="1" dirty="0">
                  <a:solidFill>
                    <a:srgbClr val="5F2C09"/>
                  </a:solidFill>
                  <a:latin typeface="Times New Roman" panose="02020603050405020304" pitchFamily="18" charset="0"/>
                  <a:cs typeface="Times New Roman" panose="02020603050405020304" pitchFamily="18" charset="0"/>
                </a:rPr>
                <a:t>: SpeedTest for File Downloading</a:t>
              </a:r>
              <a:endParaRPr lang="en-US" altLang="zh-SG" sz="3200" b="1" dirty="0">
                <a:solidFill>
                  <a:srgbClr val="5F2C09"/>
                </a:solidFill>
                <a:latin typeface="Times New Roman" panose="02020603050405020304" pitchFamily="18" charset="0"/>
                <a:cs typeface="Times New Roman" panose="02020603050405020304" pitchFamily="18" charset="0"/>
              </a:endParaRPr>
            </a:p>
          </p:txBody>
        </p:sp>
      </p:grpSp>
      <p:sp>
        <p:nvSpPr>
          <p:cNvPr id="17" name="文本框 16"/>
          <p:cNvSpPr txBox="1"/>
          <p:nvPr userDrawn="1"/>
        </p:nvSpPr>
        <p:spPr>
          <a:xfrm>
            <a:off x="758560" y="1113584"/>
            <a:ext cx="10508625" cy="4789558"/>
          </a:xfrm>
          <a:prstGeom prst="rect">
            <a:avLst/>
          </a:prstGeom>
        </p:spPr>
        <p:txBody>
          <a:bodyPr wrap="square" rtlCol="0">
            <a:noAutofit/>
          </a:bodyPr>
          <a:p>
            <a:endParaRPr lang="en-US" altLang="zh-CN" sz="2400">
              <a:solidFill>
                <a:srgbClr val="000000"/>
              </a:solidFill>
              <a:latin typeface="Calibri" panose="020F0502020204030204" charset="0"/>
              <a:ea typeface="Calibri" panose="020F0502020204030204" charset="0"/>
              <a:cs typeface="Calibri" panose="020F0502020204030204" charset="0"/>
            </a:endParaRPr>
          </a:p>
        </p:txBody>
      </p:sp>
    </p:spTree>
  </p:cSld>
  <p:clrMapOvr>
    <a:masterClrMapping/>
  </p:clrMapOv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1">
            <a:extLst>
              <a:ext uri="{28A0092B-C50C-407E-A947-70E740481C1C}">
                <a14:useLocalDpi xmlns:a14="http://schemas.microsoft.com/office/drawing/2010/main" val="0"/>
              </a:ext>
            </a:extLst>
          </a:blip>
          <a:srcRect l="24300" t="40306" r="23627" b="40661"/>
          <a:stretch>
            <a:fillRect/>
          </a:stretch>
        </p:blipFill>
        <p:spPr>
          <a:xfrm>
            <a:off x="9367365" y="272202"/>
            <a:ext cx="2484934" cy="641827"/>
          </a:xfrm>
          <a:prstGeom prst="rect">
            <a:avLst/>
          </a:prstGeom>
        </p:spPr>
      </p:pic>
      <p:grpSp>
        <p:nvGrpSpPr>
          <p:cNvPr id="4" name="组合 3"/>
          <p:cNvGrpSpPr/>
          <p:nvPr/>
        </p:nvGrpSpPr>
        <p:grpSpPr>
          <a:xfrm>
            <a:off x="434903" y="329254"/>
            <a:ext cx="8152051" cy="1076325"/>
            <a:chOff x="434903" y="329254"/>
            <a:chExt cx="8152051" cy="1076325"/>
          </a:xfrm>
        </p:grpSpPr>
        <p:grpSp>
          <p:nvGrpSpPr>
            <p:cNvPr id="7" name="组合 6"/>
            <p:cNvGrpSpPr/>
            <p:nvPr/>
          </p:nvGrpSpPr>
          <p:grpSpPr>
            <a:xfrm>
              <a:off x="434903" y="418808"/>
              <a:ext cx="482808" cy="432771"/>
              <a:chOff x="7977188" y="1874838"/>
              <a:chExt cx="1439863" cy="1290638"/>
            </a:xfrm>
          </p:grpSpPr>
          <p:sp>
            <p:nvSpPr>
              <p:cNvPr id="8" name="Oval 1298"/>
              <p:cNvSpPr>
                <a:spLocks noChangeArrowheads="1"/>
              </p:cNvSpPr>
              <p:nvPr/>
            </p:nvSpPr>
            <p:spPr bwMode="auto">
              <a:xfrm>
                <a:off x="8124826" y="2001838"/>
                <a:ext cx="119063" cy="120650"/>
              </a:xfrm>
              <a:prstGeom prst="ellipse">
                <a:avLst/>
              </a:prstGeom>
              <a:noFill/>
              <a:ln w="28575" cap="rnd">
                <a:solidFill>
                  <a:schemeClr val="accent2">
                    <a:lumMod val="50000"/>
                  </a:schemeClr>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9" name="Freeform 1299"/>
              <p:cNvSpPr/>
              <p:nvPr/>
            </p:nvSpPr>
            <p:spPr bwMode="auto">
              <a:xfrm>
                <a:off x="8942388" y="1979613"/>
                <a:ext cx="331788" cy="330200"/>
              </a:xfrm>
              <a:custGeom>
                <a:avLst/>
                <a:gdLst>
                  <a:gd name="T0" fmla="*/ 44 w 88"/>
                  <a:gd name="T1" fmla="*/ 0 h 88"/>
                  <a:gd name="T2" fmla="*/ 88 w 88"/>
                  <a:gd name="T3" fmla="*/ 44 h 88"/>
                  <a:gd name="T4" fmla="*/ 44 w 88"/>
                  <a:gd name="T5" fmla="*/ 88 h 88"/>
                  <a:gd name="T6" fmla="*/ 0 w 88"/>
                  <a:gd name="T7" fmla="*/ 44 h 88"/>
                  <a:gd name="T8" fmla="*/ 44 w 88"/>
                  <a:gd name="T9" fmla="*/ 0 h 88"/>
                </a:gdLst>
                <a:ahLst/>
                <a:cxnLst>
                  <a:cxn ang="0">
                    <a:pos x="T0" y="T1"/>
                  </a:cxn>
                  <a:cxn ang="0">
                    <a:pos x="T2" y="T3"/>
                  </a:cxn>
                  <a:cxn ang="0">
                    <a:pos x="T4" y="T5"/>
                  </a:cxn>
                  <a:cxn ang="0">
                    <a:pos x="T6" y="T7"/>
                  </a:cxn>
                  <a:cxn ang="0">
                    <a:pos x="T8" y="T9"/>
                  </a:cxn>
                </a:cxnLst>
                <a:rect l="0" t="0" r="r" b="b"/>
                <a:pathLst>
                  <a:path w="88" h="88">
                    <a:moveTo>
                      <a:pt x="44" y="0"/>
                    </a:moveTo>
                    <a:cubicBezTo>
                      <a:pt x="68" y="0"/>
                      <a:pt x="88" y="19"/>
                      <a:pt x="88" y="44"/>
                    </a:cubicBezTo>
                    <a:cubicBezTo>
                      <a:pt x="88" y="68"/>
                      <a:pt x="68" y="88"/>
                      <a:pt x="44" y="88"/>
                    </a:cubicBezTo>
                    <a:cubicBezTo>
                      <a:pt x="20" y="88"/>
                      <a:pt x="0" y="68"/>
                      <a:pt x="0" y="44"/>
                    </a:cubicBezTo>
                    <a:cubicBezTo>
                      <a:pt x="0" y="20"/>
                      <a:pt x="19" y="0"/>
                      <a:pt x="44" y="0"/>
                    </a:cubicBezTo>
                    <a:close/>
                  </a:path>
                </a:pathLst>
              </a:custGeom>
              <a:noFill/>
              <a:ln w="28575" cap="rnd">
                <a:solidFill>
                  <a:schemeClr val="accent2">
                    <a:lumMod val="50000"/>
                  </a:schemeClr>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Freeform 1300"/>
              <p:cNvSpPr/>
              <p:nvPr/>
            </p:nvSpPr>
            <p:spPr bwMode="auto">
              <a:xfrm>
                <a:off x="8131176" y="1993901"/>
                <a:ext cx="1173163" cy="1171575"/>
              </a:xfrm>
              <a:custGeom>
                <a:avLst/>
                <a:gdLst>
                  <a:gd name="T0" fmla="*/ 308 w 312"/>
                  <a:gd name="T1" fmla="*/ 121 h 312"/>
                  <a:gd name="T2" fmla="*/ 312 w 312"/>
                  <a:gd name="T3" fmla="*/ 155 h 312"/>
                  <a:gd name="T4" fmla="*/ 156 w 312"/>
                  <a:gd name="T5" fmla="*/ 312 h 312"/>
                  <a:gd name="T6" fmla="*/ 0 w 312"/>
                  <a:gd name="T7" fmla="*/ 156 h 312"/>
                  <a:gd name="T8" fmla="*/ 155 w 312"/>
                  <a:gd name="T9" fmla="*/ 0 h 312"/>
                  <a:gd name="T10" fmla="*/ 223 w 312"/>
                  <a:gd name="T11" fmla="*/ 15 h 312"/>
                </a:gdLst>
                <a:ahLst/>
                <a:cxnLst>
                  <a:cxn ang="0">
                    <a:pos x="T0" y="T1"/>
                  </a:cxn>
                  <a:cxn ang="0">
                    <a:pos x="T2" y="T3"/>
                  </a:cxn>
                  <a:cxn ang="0">
                    <a:pos x="T4" y="T5"/>
                  </a:cxn>
                  <a:cxn ang="0">
                    <a:pos x="T6" y="T7"/>
                  </a:cxn>
                  <a:cxn ang="0">
                    <a:pos x="T8" y="T9"/>
                  </a:cxn>
                  <a:cxn ang="0">
                    <a:pos x="T10" y="T11"/>
                  </a:cxn>
                </a:cxnLst>
                <a:rect l="0" t="0" r="r" b="b"/>
                <a:pathLst>
                  <a:path w="312" h="312">
                    <a:moveTo>
                      <a:pt x="308" y="121"/>
                    </a:moveTo>
                    <a:cubicBezTo>
                      <a:pt x="310" y="132"/>
                      <a:pt x="312" y="144"/>
                      <a:pt x="312" y="155"/>
                    </a:cubicBezTo>
                    <a:cubicBezTo>
                      <a:pt x="312" y="242"/>
                      <a:pt x="242" y="312"/>
                      <a:pt x="156" y="312"/>
                    </a:cubicBezTo>
                    <a:cubicBezTo>
                      <a:pt x="70" y="312"/>
                      <a:pt x="0" y="242"/>
                      <a:pt x="0" y="156"/>
                    </a:cubicBezTo>
                    <a:cubicBezTo>
                      <a:pt x="0" y="70"/>
                      <a:pt x="69" y="0"/>
                      <a:pt x="155" y="0"/>
                    </a:cubicBezTo>
                    <a:cubicBezTo>
                      <a:pt x="180" y="0"/>
                      <a:pt x="203" y="5"/>
                      <a:pt x="223" y="15"/>
                    </a:cubicBezTo>
                  </a:path>
                </a:pathLst>
              </a:custGeom>
              <a:noFill/>
              <a:ln w="28575" cap="rnd">
                <a:solidFill>
                  <a:schemeClr val="accent2">
                    <a:lumMod val="50000"/>
                  </a:schemeClr>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1" name="Freeform 1301"/>
              <p:cNvSpPr/>
              <p:nvPr/>
            </p:nvSpPr>
            <p:spPr bwMode="auto">
              <a:xfrm>
                <a:off x="7977188" y="2224088"/>
                <a:ext cx="1439863" cy="746125"/>
              </a:xfrm>
              <a:custGeom>
                <a:avLst/>
                <a:gdLst>
                  <a:gd name="T0" fmla="*/ 353 w 383"/>
                  <a:gd name="T1" fmla="*/ 96 h 199"/>
                  <a:gd name="T2" fmla="*/ 377 w 383"/>
                  <a:gd name="T3" fmla="*/ 154 h 199"/>
                  <a:gd name="T4" fmla="*/ 171 w 383"/>
                  <a:gd name="T5" fmla="*/ 165 h 199"/>
                  <a:gd name="T6" fmla="*/ 13 w 383"/>
                  <a:gd name="T7" fmla="*/ 32 h 199"/>
                  <a:gd name="T8" fmla="*/ 73 w 383"/>
                  <a:gd name="T9" fmla="*/ 0 h 199"/>
                </a:gdLst>
                <a:ahLst/>
                <a:cxnLst>
                  <a:cxn ang="0">
                    <a:pos x="T0" y="T1"/>
                  </a:cxn>
                  <a:cxn ang="0">
                    <a:pos x="T2" y="T3"/>
                  </a:cxn>
                  <a:cxn ang="0">
                    <a:pos x="T4" y="T5"/>
                  </a:cxn>
                  <a:cxn ang="0">
                    <a:pos x="T6" y="T7"/>
                  </a:cxn>
                  <a:cxn ang="0">
                    <a:pos x="T8" y="T9"/>
                  </a:cxn>
                </a:cxnLst>
                <a:rect l="0" t="0" r="r" b="b"/>
                <a:pathLst>
                  <a:path w="383" h="199">
                    <a:moveTo>
                      <a:pt x="353" y="96"/>
                    </a:moveTo>
                    <a:cubicBezTo>
                      <a:pt x="373" y="117"/>
                      <a:pt x="383" y="137"/>
                      <a:pt x="377" y="154"/>
                    </a:cubicBezTo>
                    <a:cubicBezTo>
                      <a:pt x="364" y="194"/>
                      <a:pt x="271" y="199"/>
                      <a:pt x="171" y="165"/>
                    </a:cubicBezTo>
                    <a:cubicBezTo>
                      <a:pt x="70" y="131"/>
                      <a:pt x="0" y="72"/>
                      <a:pt x="13" y="32"/>
                    </a:cubicBezTo>
                    <a:cubicBezTo>
                      <a:pt x="19" y="14"/>
                      <a:pt x="41" y="3"/>
                      <a:pt x="73" y="0"/>
                    </a:cubicBezTo>
                  </a:path>
                </a:pathLst>
              </a:custGeom>
              <a:noFill/>
              <a:ln w="28575" cap="rnd">
                <a:solidFill>
                  <a:schemeClr val="accent2">
                    <a:lumMod val="50000"/>
                  </a:schemeClr>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2" name="Freeform 1302"/>
              <p:cNvSpPr/>
              <p:nvPr/>
            </p:nvSpPr>
            <p:spPr bwMode="auto">
              <a:xfrm>
                <a:off x="8507413" y="2625726"/>
                <a:ext cx="52388" cy="22225"/>
              </a:xfrm>
              <a:custGeom>
                <a:avLst/>
                <a:gdLst>
                  <a:gd name="T0" fmla="*/ 14 w 14"/>
                  <a:gd name="T1" fmla="*/ 6 h 6"/>
                  <a:gd name="T2" fmla="*/ 0 w 14"/>
                  <a:gd name="T3" fmla="*/ 0 h 6"/>
                </a:gdLst>
                <a:ahLst/>
                <a:cxnLst>
                  <a:cxn ang="0">
                    <a:pos x="T0" y="T1"/>
                  </a:cxn>
                  <a:cxn ang="0">
                    <a:pos x="T2" y="T3"/>
                  </a:cxn>
                </a:cxnLst>
                <a:rect l="0" t="0" r="r" b="b"/>
                <a:pathLst>
                  <a:path w="14" h="6">
                    <a:moveTo>
                      <a:pt x="14" y="6"/>
                    </a:moveTo>
                    <a:cubicBezTo>
                      <a:pt x="9" y="4"/>
                      <a:pt x="5" y="2"/>
                      <a:pt x="0" y="0"/>
                    </a:cubicBezTo>
                  </a:path>
                </a:pathLst>
              </a:custGeom>
              <a:noFill/>
              <a:ln w="28575" cap="rnd">
                <a:solidFill>
                  <a:schemeClr val="accent2">
                    <a:lumMod val="50000"/>
                  </a:schemeClr>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3" name="Freeform 1303"/>
              <p:cNvSpPr/>
              <p:nvPr/>
            </p:nvSpPr>
            <p:spPr bwMode="auto">
              <a:xfrm>
                <a:off x="8680451" y="2692401"/>
                <a:ext cx="481013" cy="87313"/>
              </a:xfrm>
              <a:custGeom>
                <a:avLst/>
                <a:gdLst>
                  <a:gd name="T0" fmla="*/ 128 w 128"/>
                  <a:gd name="T1" fmla="*/ 22 h 23"/>
                  <a:gd name="T2" fmla="*/ 0 w 128"/>
                  <a:gd name="T3" fmla="*/ 0 h 23"/>
                </a:gdLst>
                <a:ahLst/>
                <a:cxnLst>
                  <a:cxn ang="0">
                    <a:pos x="T0" y="T1"/>
                  </a:cxn>
                  <a:cxn ang="0">
                    <a:pos x="T2" y="T3"/>
                  </a:cxn>
                </a:cxnLst>
                <a:rect l="0" t="0" r="r" b="b"/>
                <a:pathLst>
                  <a:path w="128" h="23">
                    <a:moveTo>
                      <a:pt x="128" y="22"/>
                    </a:moveTo>
                    <a:cubicBezTo>
                      <a:pt x="92" y="23"/>
                      <a:pt x="47" y="16"/>
                      <a:pt x="0" y="0"/>
                    </a:cubicBezTo>
                  </a:path>
                </a:pathLst>
              </a:custGeom>
              <a:noFill/>
              <a:ln w="28575" cap="rnd">
                <a:solidFill>
                  <a:schemeClr val="accent2">
                    <a:lumMod val="50000"/>
                  </a:schemeClr>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4" name="Freeform 1304"/>
              <p:cNvSpPr/>
              <p:nvPr/>
            </p:nvSpPr>
            <p:spPr bwMode="auto">
              <a:xfrm>
                <a:off x="9109076" y="1874838"/>
                <a:ext cx="269875" cy="536575"/>
              </a:xfrm>
              <a:custGeom>
                <a:avLst/>
                <a:gdLst>
                  <a:gd name="T0" fmla="*/ 0 w 72"/>
                  <a:gd name="T1" fmla="*/ 0 h 143"/>
                  <a:gd name="T2" fmla="*/ 72 w 72"/>
                  <a:gd name="T3" fmla="*/ 72 h 143"/>
                  <a:gd name="T4" fmla="*/ 41 w 72"/>
                  <a:gd name="T5" fmla="*/ 131 h 143"/>
                  <a:gd name="T6" fmla="*/ 7 w 72"/>
                  <a:gd name="T7" fmla="*/ 143 h 143"/>
                </a:gdLst>
                <a:ahLst/>
                <a:cxnLst>
                  <a:cxn ang="0">
                    <a:pos x="T0" y="T1"/>
                  </a:cxn>
                  <a:cxn ang="0">
                    <a:pos x="T2" y="T3"/>
                  </a:cxn>
                  <a:cxn ang="0">
                    <a:pos x="T4" y="T5"/>
                  </a:cxn>
                  <a:cxn ang="0">
                    <a:pos x="T6" y="T7"/>
                  </a:cxn>
                </a:cxnLst>
                <a:rect l="0" t="0" r="r" b="b"/>
                <a:pathLst>
                  <a:path w="72" h="143">
                    <a:moveTo>
                      <a:pt x="0" y="0"/>
                    </a:moveTo>
                    <a:cubicBezTo>
                      <a:pt x="39" y="0"/>
                      <a:pt x="72" y="32"/>
                      <a:pt x="72" y="72"/>
                    </a:cubicBezTo>
                    <a:cubicBezTo>
                      <a:pt x="72" y="96"/>
                      <a:pt x="60" y="118"/>
                      <a:pt x="41" y="131"/>
                    </a:cubicBezTo>
                    <a:cubicBezTo>
                      <a:pt x="31" y="138"/>
                      <a:pt x="20" y="142"/>
                      <a:pt x="7" y="143"/>
                    </a:cubicBezTo>
                  </a:path>
                </a:pathLst>
              </a:custGeom>
              <a:noFill/>
              <a:ln w="28575" cap="rnd">
                <a:solidFill>
                  <a:schemeClr val="accent2">
                    <a:lumMod val="50000"/>
                  </a:schemeClr>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5" name="Freeform 1305"/>
              <p:cNvSpPr/>
              <p:nvPr/>
            </p:nvSpPr>
            <p:spPr bwMode="auto">
              <a:xfrm>
                <a:off x="8996363" y="2389188"/>
                <a:ext cx="41275" cy="14288"/>
              </a:xfrm>
              <a:custGeom>
                <a:avLst/>
                <a:gdLst>
                  <a:gd name="T0" fmla="*/ 11 w 11"/>
                  <a:gd name="T1" fmla="*/ 4 h 4"/>
                  <a:gd name="T2" fmla="*/ 0 w 11"/>
                  <a:gd name="T3" fmla="*/ 0 h 4"/>
                </a:gdLst>
                <a:ahLst/>
                <a:cxnLst>
                  <a:cxn ang="0">
                    <a:pos x="T0" y="T1"/>
                  </a:cxn>
                  <a:cxn ang="0">
                    <a:pos x="T2" y="T3"/>
                  </a:cxn>
                </a:cxnLst>
                <a:rect l="0" t="0" r="r" b="b"/>
                <a:pathLst>
                  <a:path w="11" h="4">
                    <a:moveTo>
                      <a:pt x="11" y="4"/>
                    </a:moveTo>
                    <a:cubicBezTo>
                      <a:pt x="7" y="3"/>
                      <a:pt x="3" y="2"/>
                      <a:pt x="0" y="0"/>
                    </a:cubicBezTo>
                  </a:path>
                </a:pathLst>
              </a:custGeom>
              <a:noFill/>
              <a:ln w="28575" cap="rnd">
                <a:solidFill>
                  <a:schemeClr val="accent2">
                    <a:lumMod val="50000"/>
                  </a:schemeClr>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grpSp>
        <p:sp>
          <p:nvSpPr>
            <p:cNvPr id="16" name="文本框 15"/>
            <p:cNvSpPr txBox="1"/>
            <p:nvPr/>
          </p:nvSpPr>
          <p:spPr>
            <a:xfrm>
              <a:off x="935810" y="329254"/>
              <a:ext cx="7651144" cy="1076325"/>
            </a:xfrm>
            <a:prstGeom prst="rect">
              <a:avLst/>
            </a:prstGeom>
            <a:noFill/>
          </p:spPr>
          <p:txBody>
            <a:bodyPr wrap="square" rtlCol="0">
              <a:noAutofit/>
            </a:bodyPr>
            <a:lstStyle/>
            <a:p>
              <a:r>
                <a:rPr lang="en-US" altLang="zh-SG" sz="3200" b="1" dirty="0">
                  <a:solidFill>
                    <a:srgbClr val="5F2C09"/>
                  </a:solidFill>
                  <a:latin typeface="Times New Roman" panose="02020603050405020304" pitchFamily="18" charset="0"/>
                  <a:cs typeface="Times New Roman" panose="02020603050405020304" pitchFamily="18" charset="0"/>
                </a:rPr>
                <a:t>Part</a:t>
              </a:r>
              <a:r>
                <a:rPr lang="en-US" altLang="zh-CN" sz="3200" b="1" dirty="0">
                  <a:solidFill>
                    <a:srgbClr val="5F2C09"/>
                  </a:solidFill>
                  <a:latin typeface="Times New Roman" panose="02020603050405020304" pitchFamily="18" charset="0"/>
                  <a:cs typeface="Times New Roman" panose="02020603050405020304" pitchFamily="18" charset="0"/>
                </a:rPr>
                <a:t>2</a:t>
              </a:r>
              <a:r>
                <a:rPr lang="en-US" altLang="zh-SG" sz="3200" b="1" dirty="0">
                  <a:solidFill>
                    <a:srgbClr val="5F2C09"/>
                  </a:solidFill>
                  <a:latin typeface="Times New Roman" panose="02020603050405020304" pitchFamily="18" charset="0"/>
                  <a:cs typeface="Times New Roman" panose="02020603050405020304" pitchFamily="18" charset="0"/>
                </a:rPr>
                <a:t>: Encryption</a:t>
              </a:r>
              <a:endParaRPr lang="en-US" altLang="zh-SG" sz="3200" b="1" dirty="0">
                <a:solidFill>
                  <a:srgbClr val="5F2C09"/>
                </a:solidFill>
                <a:latin typeface="Times New Roman" panose="02020603050405020304" pitchFamily="18" charset="0"/>
                <a:cs typeface="Times New Roman" panose="02020603050405020304" pitchFamily="18" charset="0"/>
              </a:endParaRPr>
            </a:p>
          </p:txBody>
        </p:sp>
      </p:grpSp>
      <p:sp>
        <p:nvSpPr>
          <p:cNvPr id="17" name="文本框 16"/>
          <p:cNvSpPr txBox="1"/>
          <p:nvPr userDrawn="1"/>
        </p:nvSpPr>
        <p:spPr>
          <a:xfrm>
            <a:off x="776642" y="1124610"/>
            <a:ext cx="10508625" cy="4789558"/>
          </a:xfrm>
          <a:prstGeom prst="rect">
            <a:avLst/>
          </a:prstGeom>
        </p:spPr>
        <p:txBody>
          <a:bodyPr wrap="square" rtlCol="0">
            <a:noAutofit/>
          </a:bodyPr>
          <a:p>
            <a:endParaRPr lang="en-US" altLang="zh-CN" sz="2400">
              <a:solidFill>
                <a:srgbClr val="000000"/>
              </a:solidFill>
              <a:latin typeface="Calibri" panose="020F0502020204030204" charset="0"/>
              <a:ea typeface="Calibri" panose="020F0502020204030204" charset="0"/>
              <a:cs typeface="Calibri" panose="020F0502020204030204" charset="0"/>
            </a:endParaRPr>
          </a:p>
        </p:txBody>
      </p:sp>
      <p:pic>
        <p:nvPicPr>
          <p:cNvPr id="5" name="图片 4" descr="未命名文件"/>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417445" y="1158875"/>
            <a:ext cx="7480300" cy="4888230"/>
          </a:xfrm>
          <a:prstGeom prst="rect">
            <a:avLst/>
          </a:prstGeom>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1">
            <a:extLst>
              <a:ext uri="{28A0092B-C50C-407E-A947-70E740481C1C}">
                <a14:useLocalDpi xmlns:a14="http://schemas.microsoft.com/office/drawing/2010/main" val="0"/>
              </a:ext>
            </a:extLst>
          </a:blip>
          <a:srcRect l="24300" t="40306" r="23627" b="40661"/>
          <a:stretch>
            <a:fillRect/>
          </a:stretch>
        </p:blipFill>
        <p:spPr>
          <a:xfrm>
            <a:off x="9367365" y="272202"/>
            <a:ext cx="2484934" cy="641827"/>
          </a:xfrm>
          <a:prstGeom prst="rect">
            <a:avLst/>
          </a:prstGeom>
        </p:spPr>
      </p:pic>
      <p:grpSp>
        <p:nvGrpSpPr>
          <p:cNvPr id="4" name="组合 3"/>
          <p:cNvGrpSpPr/>
          <p:nvPr/>
        </p:nvGrpSpPr>
        <p:grpSpPr>
          <a:xfrm>
            <a:off x="434903" y="329254"/>
            <a:ext cx="8152051" cy="1076325"/>
            <a:chOff x="434903" y="329254"/>
            <a:chExt cx="8152051" cy="1076325"/>
          </a:xfrm>
        </p:grpSpPr>
        <p:grpSp>
          <p:nvGrpSpPr>
            <p:cNvPr id="7" name="组合 6"/>
            <p:cNvGrpSpPr/>
            <p:nvPr/>
          </p:nvGrpSpPr>
          <p:grpSpPr>
            <a:xfrm>
              <a:off x="434903" y="418808"/>
              <a:ext cx="482808" cy="432771"/>
              <a:chOff x="7977188" y="1874838"/>
              <a:chExt cx="1439863" cy="1290638"/>
            </a:xfrm>
          </p:grpSpPr>
          <p:sp>
            <p:nvSpPr>
              <p:cNvPr id="8" name="Oval 1298"/>
              <p:cNvSpPr>
                <a:spLocks noChangeArrowheads="1"/>
              </p:cNvSpPr>
              <p:nvPr/>
            </p:nvSpPr>
            <p:spPr bwMode="auto">
              <a:xfrm>
                <a:off x="8124826" y="2001838"/>
                <a:ext cx="119063" cy="120650"/>
              </a:xfrm>
              <a:prstGeom prst="ellipse">
                <a:avLst/>
              </a:prstGeom>
              <a:noFill/>
              <a:ln w="28575" cap="rnd">
                <a:solidFill>
                  <a:schemeClr val="accent2">
                    <a:lumMod val="50000"/>
                  </a:schemeClr>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9" name="Freeform 1299"/>
              <p:cNvSpPr/>
              <p:nvPr/>
            </p:nvSpPr>
            <p:spPr bwMode="auto">
              <a:xfrm>
                <a:off x="8942388" y="1979613"/>
                <a:ext cx="331788" cy="330200"/>
              </a:xfrm>
              <a:custGeom>
                <a:avLst/>
                <a:gdLst>
                  <a:gd name="T0" fmla="*/ 44 w 88"/>
                  <a:gd name="T1" fmla="*/ 0 h 88"/>
                  <a:gd name="T2" fmla="*/ 88 w 88"/>
                  <a:gd name="T3" fmla="*/ 44 h 88"/>
                  <a:gd name="T4" fmla="*/ 44 w 88"/>
                  <a:gd name="T5" fmla="*/ 88 h 88"/>
                  <a:gd name="T6" fmla="*/ 0 w 88"/>
                  <a:gd name="T7" fmla="*/ 44 h 88"/>
                  <a:gd name="T8" fmla="*/ 44 w 88"/>
                  <a:gd name="T9" fmla="*/ 0 h 88"/>
                </a:gdLst>
                <a:ahLst/>
                <a:cxnLst>
                  <a:cxn ang="0">
                    <a:pos x="T0" y="T1"/>
                  </a:cxn>
                  <a:cxn ang="0">
                    <a:pos x="T2" y="T3"/>
                  </a:cxn>
                  <a:cxn ang="0">
                    <a:pos x="T4" y="T5"/>
                  </a:cxn>
                  <a:cxn ang="0">
                    <a:pos x="T6" y="T7"/>
                  </a:cxn>
                  <a:cxn ang="0">
                    <a:pos x="T8" y="T9"/>
                  </a:cxn>
                </a:cxnLst>
                <a:rect l="0" t="0" r="r" b="b"/>
                <a:pathLst>
                  <a:path w="88" h="88">
                    <a:moveTo>
                      <a:pt x="44" y="0"/>
                    </a:moveTo>
                    <a:cubicBezTo>
                      <a:pt x="68" y="0"/>
                      <a:pt x="88" y="19"/>
                      <a:pt x="88" y="44"/>
                    </a:cubicBezTo>
                    <a:cubicBezTo>
                      <a:pt x="88" y="68"/>
                      <a:pt x="68" y="88"/>
                      <a:pt x="44" y="88"/>
                    </a:cubicBezTo>
                    <a:cubicBezTo>
                      <a:pt x="20" y="88"/>
                      <a:pt x="0" y="68"/>
                      <a:pt x="0" y="44"/>
                    </a:cubicBezTo>
                    <a:cubicBezTo>
                      <a:pt x="0" y="20"/>
                      <a:pt x="19" y="0"/>
                      <a:pt x="44" y="0"/>
                    </a:cubicBezTo>
                    <a:close/>
                  </a:path>
                </a:pathLst>
              </a:custGeom>
              <a:noFill/>
              <a:ln w="28575" cap="rnd">
                <a:solidFill>
                  <a:schemeClr val="accent2">
                    <a:lumMod val="50000"/>
                  </a:schemeClr>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Freeform 1300"/>
              <p:cNvSpPr/>
              <p:nvPr/>
            </p:nvSpPr>
            <p:spPr bwMode="auto">
              <a:xfrm>
                <a:off x="8131176" y="1993901"/>
                <a:ext cx="1173163" cy="1171575"/>
              </a:xfrm>
              <a:custGeom>
                <a:avLst/>
                <a:gdLst>
                  <a:gd name="T0" fmla="*/ 308 w 312"/>
                  <a:gd name="T1" fmla="*/ 121 h 312"/>
                  <a:gd name="T2" fmla="*/ 312 w 312"/>
                  <a:gd name="T3" fmla="*/ 155 h 312"/>
                  <a:gd name="T4" fmla="*/ 156 w 312"/>
                  <a:gd name="T5" fmla="*/ 312 h 312"/>
                  <a:gd name="T6" fmla="*/ 0 w 312"/>
                  <a:gd name="T7" fmla="*/ 156 h 312"/>
                  <a:gd name="T8" fmla="*/ 155 w 312"/>
                  <a:gd name="T9" fmla="*/ 0 h 312"/>
                  <a:gd name="T10" fmla="*/ 223 w 312"/>
                  <a:gd name="T11" fmla="*/ 15 h 312"/>
                </a:gdLst>
                <a:ahLst/>
                <a:cxnLst>
                  <a:cxn ang="0">
                    <a:pos x="T0" y="T1"/>
                  </a:cxn>
                  <a:cxn ang="0">
                    <a:pos x="T2" y="T3"/>
                  </a:cxn>
                  <a:cxn ang="0">
                    <a:pos x="T4" y="T5"/>
                  </a:cxn>
                  <a:cxn ang="0">
                    <a:pos x="T6" y="T7"/>
                  </a:cxn>
                  <a:cxn ang="0">
                    <a:pos x="T8" y="T9"/>
                  </a:cxn>
                  <a:cxn ang="0">
                    <a:pos x="T10" y="T11"/>
                  </a:cxn>
                </a:cxnLst>
                <a:rect l="0" t="0" r="r" b="b"/>
                <a:pathLst>
                  <a:path w="312" h="312">
                    <a:moveTo>
                      <a:pt x="308" y="121"/>
                    </a:moveTo>
                    <a:cubicBezTo>
                      <a:pt x="310" y="132"/>
                      <a:pt x="312" y="144"/>
                      <a:pt x="312" y="155"/>
                    </a:cubicBezTo>
                    <a:cubicBezTo>
                      <a:pt x="312" y="242"/>
                      <a:pt x="242" y="312"/>
                      <a:pt x="156" y="312"/>
                    </a:cubicBezTo>
                    <a:cubicBezTo>
                      <a:pt x="70" y="312"/>
                      <a:pt x="0" y="242"/>
                      <a:pt x="0" y="156"/>
                    </a:cubicBezTo>
                    <a:cubicBezTo>
                      <a:pt x="0" y="70"/>
                      <a:pt x="69" y="0"/>
                      <a:pt x="155" y="0"/>
                    </a:cubicBezTo>
                    <a:cubicBezTo>
                      <a:pt x="180" y="0"/>
                      <a:pt x="203" y="5"/>
                      <a:pt x="223" y="15"/>
                    </a:cubicBezTo>
                  </a:path>
                </a:pathLst>
              </a:custGeom>
              <a:noFill/>
              <a:ln w="28575" cap="rnd">
                <a:solidFill>
                  <a:schemeClr val="accent2">
                    <a:lumMod val="50000"/>
                  </a:schemeClr>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1" name="Freeform 1301"/>
              <p:cNvSpPr/>
              <p:nvPr/>
            </p:nvSpPr>
            <p:spPr bwMode="auto">
              <a:xfrm>
                <a:off x="7977188" y="2224088"/>
                <a:ext cx="1439863" cy="746125"/>
              </a:xfrm>
              <a:custGeom>
                <a:avLst/>
                <a:gdLst>
                  <a:gd name="T0" fmla="*/ 353 w 383"/>
                  <a:gd name="T1" fmla="*/ 96 h 199"/>
                  <a:gd name="T2" fmla="*/ 377 w 383"/>
                  <a:gd name="T3" fmla="*/ 154 h 199"/>
                  <a:gd name="T4" fmla="*/ 171 w 383"/>
                  <a:gd name="T5" fmla="*/ 165 h 199"/>
                  <a:gd name="T6" fmla="*/ 13 w 383"/>
                  <a:gd name="T7" fmla="*/ 32 h 199"/>
                  <a:gd name="T8" fmla="*/ 73 w 383"/>
                  <a:gd name="T9" fmla="*/ 0 h 199"/>
                </a:gdLst>
                <a:ahLst/>
                <a:cxnLst>
                  <a:cxn ang="0">
                    <a:pos x="T0" y="T1"/>
                  </a:cxn>
                  <a:cxn ang="0">
                    <a:pos x="T2" y="T3"/>
                  </a:cxn>
                  <a:cxn ang="0">
                    <a:pos x="T4" y="T5"/>
                  </a:cxn>
                  <a:cxn ang="0">
                    <a:pos x="T6" y="T7"/>
                  </a:cxn>
                  <a:cxn ang="0">
                    <a:pos x="T8" y="T9"/>
                  </a:cxn>
                </a:cxnLst>
                <a:rect l="0" t="0" r="r" b="b"/>
                <a:pathLst>
                  <a:path w="383" h="199">
                    <a:moveTo>
                      <a:pt x="353" y="96"/>
                    </a:moveTo>
                    <a:cubicBezTo>
                      <a:pt x="373" y="117"/>
                      <a:pt x="383" y="137"/>
                      <a:pt x="377" y="154"/>
                    </a:cubicBezTo>
                    <a:cubicBezTo>
                      <a:pt x="364" y="194"/>
                      <a:pt x="271" y="199"/>
                      <a:pt x="171" y="165"/>
                    </a:cubicBezTo>
                    <a:cubicBezTo>
                      <a:pt x="70" y="131"/>
                      <a:pt x="0" y="72"/>
                      <a:pt x="13" y="32"/>
                    </a:cubicBezTo>
                    <a:cubicBezTo>
                      <a:pt x="19" y="14"/>
                      <a:pt x="41" y="3"/>
                      <a:pt x="73" y="0"/>
                    </a:cubicBezTo>
                  </a:path>
                </a:pathLst>
              </a:custGeom>
              <a:noFill/>
              <a:ln w="28575" cap="rnd">
                <a:solidFill>
                  <a:schemeClr val="accent2">
                    <a:lumMod val="50000"/>
                  </a:schemeClr>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2" name="Freeform 1302"/>
              <p:cNvSpPr/>
              <p:nvPr/>
            </p:nvSpPr>
            <p:spPr bwMode="auto">
              <a:xfrm>
                <a:off x="8507413" y="2625726"/>
                <a:ext cx="52388" cy="22225"/>
              </a:xfrm>
              <a:custGeom>
                <a:avLst/>
                <a:gdLst>
                  <a:gd name="T0" fmla="*/ 14 w 14"/>
                  <a:gd name="T1" fmla="*/ 6 h 6"/>
                  <a:gd name="T2" fmla="*/ 0 w 14"/>
                  <a:gd name="T3" fmla="*/ 0 h 6"/>
                </a:gdLst>
                <a:ahLst/>
                <a:cxnLst>
                  <a:cxn ang="0">
                    <a:pos x="T0" y="T1"/>
                  </a:cxn>
                  <a:cxn ang="0">
                    <a:pos x="T2" y="T3"/>
                  </a:cxn>
                </a:cxnLst>
                <a:rect l="0" t="0" r="r" b="b"/>
                <a:pathLst>
                  <a:path w="14" h="6">
                    <a:moveTo>
                      <a:pt x="14" y="6"/>
                    </a:moveTo>
                    <a:cubicBezTo>
                      <a:pt x="9" y="4"/>
                      <a:pt x="5" y="2"/>
                      <a:pt x="0" y="0"/>
                    </a:cubicBezTo>
                  </a:path>
                </a:pathLst>
              </a:custGeom>
              <a:noFill/>
              <a:ln w="28575" cap="rnd">
                <a:solidFill>
                  <a:schemeClr val="accent2">
                    <a:lumMod val="50000"/>
                  </a:schemeClr>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3" name="Freeform 1303"/>
              <p:cNvSpPr/>
              <p:nvPr/>
            </p:nvSpPr>
            <p:spPr bwMode="auto">
              <a:xfrm>
                <a:off x="8680451" y="2692401"/>
                <a:ext cx="481013" cy="87313"/>
              </a:xfrm>
              <a:custGeom>
                <a:avLst/>
                <a:gdLst>
                  <a:gd name="T0" fmla="*/ 128 w 128"/>
                  <a:gd name="T1" fmla="*/ 22 h 23"/>
                  <a:gd name="T2" fmla="*/ 0 w 128"/>
                  <a:gd name="T3" fmla="*/ 0 h 23"/>
                </a:gdLst>
                <a:ahLst/>
                <a:cxnLst>
                  <a:cxn ang="0">
                    <a:pos x="T0" y="T1"/>
                  </a:cxn>
                  <a:cxn ang="0">
                    <a:pos x="T2" y="T3"/>
                  </a:cxn>
                </a:cxnLst>
                <a:rect l="0" t="0" r="r" b="b"/>
                <a:pathLst>
                  <a:path w="128" h="23">
                    <a:moveTo>
                      <a:pt x="128" y="22"/>
                    </a:moveTo>
                    <a:cubicBezTo>
                      <a:pt x="92" y="23"/>
                      <a:pt x="47" y="16"/>
                      <a:pt x="0" y="0"/>
                    </a:cubicBezTo>
                  </a:path>
                </a:pathLst>
              </a:custGeom>
              <a:noFill/>
              <a:ln w="28575" cap="rnd">
                <a:solidFill>
                  <a:schemeClr val="accent2">
                    <a:lumMod val="50000"/>
                  </a:schemeClr>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4" name="Freeform 1304"/>
              <p:cNvSpPr/>
              <p:nvPr/>
            </p:nvSpPr>
            <p:spPr bwMode="auto">
              <a:xfrm>
                <a:off x="9109076" y="1874838"/>
                <a:ext cx="269875" cy="536575"/>
              </a:xfrm>
              <a:custGeom>
                <a:avLst/>
                <a:gdLst>
                  <a:gd name="T0" fmla="*/ 0 w 72"/>
                  <a:gd name="T1" fmla="*/ 0 h 143"/>
                  <a:gd name="T2" fmla="*/ 72 w 72"/>
                  <a:gd name="T3" fmla="*/ 72 h 143"/>
                  <a:gd name="T4" fmla="*/ 41 w 72"/>
                  <a:gd name="T5" fmla="*/ 131 h 143"/>
                  <a:gd name="T6" fmla="*/ 7 w 72"/>
                  <a:gd name="T7" fmla="*/ 143 h 143"/>
                </a:gdLst>
                <a:ahLst/>
                <a:cxnLst>
                  <a:cxn ang="0">
                    <a:pos x="T0" y="T1"/>
                  </a:cxn>
                  <a:cxn ang="0">
                    <a:pos x="T2" y="T3"/>
                  </a:cxn>
                  <a:cxn ang="0">
                    <a:pos x="T4" y="T5"/>
                  </a:cxn>
                  <a:cxn ang="0">
                    <a:pos x="T6" y="T7"/>
                  </a:cxn>
                </a:cxnLst>
                <a:rect l="0" t="0" r="r" b="b"/>
                <a:pathLst>
                  <a:path w="72" h="143">
                    <a:moveTo>
                      <a:pt x="0" y="0"/>
                    </a:moveTo>
                    <a:cubicBezTo>
                      <a:pt x="39" y="0"/>
                      <a:pt x="72" y="32"/>
                      <a:pt x="72" y="72"/>
                    </a:cubicBezTo>
                    <a:cubicBezTo>
                      <a:pt x="72" y="96"/>
                      <a:pt x="60" y="118"/>
                      <a:pt x="41" y="131"/>
                    </a:cubicBezTo>
                    <a:cubicBezTo>
                      <a:pt x="31" y="138"/>
                      <a:pt x="20" y="142"/>
                      <a:pt x="7" y="143"/>
                    </a:cubicBezTo>
                  </a:path>
                </a:pathLst>
              </a:custGeom>
              <a:noFill/>
              <a:ln w="28575" cap="rnd">
                <a:solidFill>
                  <a:schemeClr val="accent2">
                    <a:lumMod val="50000"/>
                  </a:schemeClr>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5" name="Freeform 1305"/>
              <p:cNvSpPr/>
              <p:nvPr/>
            </p:nvSpPr>
            <p:spPr bwMode="auto">
              <a:xfrm>
                <a:off x="8996363" y="2389188"/>
                <a:ext cx="41275" cy="14288"/>
              </a:xfrm>
              <a:custGeom>
                <a:avLst/>
                <a:gdLst>
                  <a:gd name="T0" fmla="*/ 11 w 11"/>
                  <a:gd name="T1" fmla="*/ 4 h 4"/>
                  <a:gd name="T2" fmla="*/ 0 w 11"/>
                  <a:gd name="T3" fmla="*/ 0 h 4"/>
                </a:gdLst>
                <a:ahLst/>
                <a:cxnLst>
                  <a:cxn ang="0">
                    <a:pos x="T0" y="T1"/>
                  </a:cxn>
                  <a:cxn ang="0">
                    <a:pos x="T2" y="T3"/>
                  </a:cxn>
                </a:cxnLst>
                <a:rect l="0" t="0" r="r" b="b"/>
                <a:pathLst>
                  <a:path w="11" h="4">
                    <a:moveTo>
                      <a:pt x="11" y="4"/>
                    </a:moveTo>
                    <a:cubicBezTo>
                      <a:pt x="7" y="3"/>
                      <a:pt x="3" y="2"/>
                      <a:pt x="0" y="0"/>
                    </a:cubicBezTo>
                  </a:path>
                </a:pathLst>
              </a:custGeom>
              <a:noFill/>
              <a:ln w="28575" cap="rnd">
                <a:solidFill>
                  <a:schemeClr val="accent2">
                    <a:lumMod val="50000"/>
                  </a:schemeClr>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grpSp>
        <p:sp>
          <p:nvSpPr>
            <p:cNvPr id="16" name="文本框 15"/>
            <p:cNvSpPr txBox="1"/>
            <p:nvPr/>
          </p:nvSpPr>
          <p:spPr>
            <a:xfrm>
              <a:off x="935810" y="329254"/>
              <a:ext cx="7651144" cy="1076325"/>
            </a:xfrm>
            <a:prstGeom prst="rect">
              <a:avLst/>
            </a:prstGeom>
            <a:noFill/>
          </p:spPr>
          <p:txBody>
            <a:bodyPr wrap="square" rtlCol="0">
              <a:noAutofit/>
            </a:bodyPr>
            <a:lstStyle/>
            <a:p>
              <a:r>
                <a:rPr lang="en-US" altLang="zh-SG" sz="3200" b="1" dirty="0">
                  <a:solidFill>
                    <a:srgbClr val="5F2C09"/>
                  </a:solidFill>
                  <a:latin typeface="Times New Roman" panose="02020603050405020304" pitchFamily="18" charset="0"/>
                  <a:cs typeface="Times New Roman" panose="02020603050405020304" pitchFamily="18" charset="0"/>
                </a:rPr>
                <a:t>Part</a:t>
              </a:r>
              <a:r>
                <a:rPr lang="en-US" altLang="zh-CN" sz="3200" b="1" dirty="0">
                  <a:solidFill>
                    <a:srgbClr val="5F2C09"/>
                  </a:solidFill>
                  <a:latin typeface="Times New Roman" panose="02020603050405020304" pitchFamily="18" charset="0"/>
                  <a:cs typeface="Times New Roman" panose="02020603050405020304" pitchFamily="18" charset="0"/>
                </a:rPr>
                <a:t>2</a:t>
              </a:r>
              <a:r>
                <a:rPr lang="en-US" altLang="zh-SG" sz="3200" b="1" dirty="0">
                  <a:solidFill>
                    <a:srgbClr val="5F2C09"/>
                  </a:solidFill>
                  <a:latin typeface="Times New Roman" panose="02020603050405020304" pitchFamily="18" charset="0"/>
                  <a:cs typeface="Times New Roman" panose="02020603050405020304" pitchFamily="18" charset="0"/>
                </a:rPr>
                <a:t>: Encryption</a:t>
              </a:r>
              <a:endParaRPr lang="en-US" altLang="zh-SG" sz="3200" b="1" dirty="0">
                <a:solidFill>
                  <a:srgbClr val="5F2C09"/>
                </a:solidFill>
                <a:latin typeface="Times New Roman" panose="02020603050405020304" pitchFamily="18" charset="0"/>
                <a:cs typeface="Times New Roman" panose="02020603050405020304" pitchFamily="18" charset="0"/>
              </a:endParaRPr>
            </a:p>
          </p:txBody>
        </p:sp>
      </p:grpSp>
      <p:sp>
        <p:nvSpPr>
          <p:cNvPr id="17" name="文本框 16"/>
          <p:cNvSpPr txBox="1"/>
          <p:nvPr userDrawn="1"/>
        </p:nvSpPr>
        <p:spPr>
          <a:xfrm>
            <a:off x="768387" y="1124610"/>
            <a:ext cx="10508625" cy="4789558"/>
          </a:xfrm>
          <a:prstGeom prst="rect">
            <a:avLst/>
          </a:prstGeom>
        </p:spPr>
        <p:txBody>
          <a:bodyPr wrap="square" rtlCol="0">
            <a:noAutofit/>
          </a:bodyPr>
          <a:p>
            <a:r>
              <a:rPr lang="en-US" altLang="zh-CN" sz="2400">
                <a:solidFill>
                  <a:srgbClr val="000000"/>
                </a:solidFill>
                <a:latin typeface="Calibri" panose="020F0502020204030204" charset="0"/>
                <a:ea typeface="Calibri" panose="020F0502020204030204" charset="0"/>
                <a:cs typeface="Calibri" panose="020F0502020204030204" charset="0"/>
              </a:rPr>
              <a:t>Build encrypt connection:</a:t>
            </a:r>
            <a:endParaRPr lang="en-US" altLang="zh-CN" sz="2400">
              <a:solidFill>
                <a:srgbClr val="000000"/>
              </a:solidFill>
              <a:latin typeface="Calibri" panose="020F0502020204030204" charset="0"/>
              <a:ea typeface="Calibri" panose="020F0502020204030204" charset="0"/>
              <a:cs typeface="Calibri" panose="020F0502020204030204" charset="0"/>
            </a:endParaRPr>
          </a:p>
        </p:txBody>
      </p:sp>
      <p:pic>
        <p:nvPicPr>
          <p:cNvPr id="2" name="图片 1"/>
          <p:cNvPicPr>
            <a:picLocks noChangeAspect="1"/>
          </p:cNvPicPr>
          <p:nvPr/>
        </p:nvPicPr>
        <p:blipFill>
          <a:blip r:embed="rId2"/>
          <a:stretch>
            <a:fillRect/>
          </a:stretch>
        </p:blipFill>
        <p:spPr>
          <a:xfrm>
            <a:off x="2282825" y="1590040"/>
            <a:ext cx="7480300" cy="4796155"/>
          </a:xfrm>
          <a:prstGeom prst="rect">
            <a:avLst/>
          </a:prstGeom>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1">
            <a:extLst>
              <a:ext uri="{28A0092B-C50C-407E-A947-70E740481C1C}">
                <a14:useLocalDpi xmlns:a14="http://schemas.microsoft.com/office/drawing/2010/main" val="0"/>
              </a:ext>
            </a:extLst>
          </a:blip>
          <a:srcRect l="24300" t="40306" r="23627" b="40661"/>
          <a:stretch>
            <a:fillRect/>
          </a:stretch>
        </p:blipFill>
        <p:spPr>
          <a:xfrm>
            <a:off x="9367365" y="272202"/>
            <a:ext cx="2484934" cy="641827"/>
          </a:xfrm>
          <a:prstGeom prst="rect">
            <a:avLst/>
          </a:prstGeom>
        </p:spPr>
      </p:pic>
      <p:grpSp>
        <p:nvGrpSpPr>
          <p:cNvPr id="4" name="组合 3"/>
          <p:cNvGrpSpPr/>
          <p:nvPr/>
        </p:nvGrpSpPr>
        <p:grpSpPr>
          <a:xfrm>
            <a:off x="434903" y="329254"/>
            <a:ext cx="8427690" cy="1076325"/>
            <a:chOff x="434903" y="329254"/>
            <a:chExt cx="8427690" cy="1076325"/>
          </a:xfrm>
        </p:grpSpPr>
        <p:grpSp>
          <p:nvGrpSpPr>
            <p:cNvPr id="7" name="组合 6"/>
            <p:cNvGrpSpPr/>
            <p:nvPr/>
          </p:nvGrpSpPr>
          <p:grpSpPr>
            <a:xfrm>
              <a:off x="434903" y="418808"/>
              <a:ext cx="482808" cy="432771"/>
              <a:chOff x="7977188" y="1874838"/>
              <a:chExt cx="1439863" cy="1290638"/>
            </a:xfrm>
          </p:grpSpPr>
          <p:sp>
            <p:nvSpPr>
              <p:cNvPr id="8" name="Oval 1298"/>
              <p:cNvSpPr>
                <a:spLocks noChangeArrowheads="1"/>
              </p:cNvSpPr>
              <p:nvPr/>
            </p:nvSpPr>
            <p:spPr bwMode="auto">
              <a:xfrm>
                <a:off x="8124826" y="2001838"/>
                <a:ext cx="119063" cy="120650"/>
              </a:xfrm>
              <a:prstGeom prst="ellipse">
                <a:avLst/>
              </a:prstGeom>
              <a:noFill/>
              <a:ln w="28575" cap="rnd">
                <a:solidFill>
                  <a:schemeClr val="accent2">
                    <a:lumMod val="50000"/>
                  </a:schemeClr>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9" name="Freeform 1299"/>
              <p:cNvSpPr/>
              <p:nvPr/>
            </p:nvSpPr>
            <p:spPr bwMode="auto">
              <a:xfrm>
                <a:off x="8942388" y="1979613"/>
                <a:ext cx="331788" cy="330200"/>
              </a:xfrm>
              <a:custGeom>
                <a:avLst/>
                <a:gdLst>
                  <a:gd name="T0" fmla="*/ 44 w 88"/>
                  <a:gd name="T1" fmla="*/ 0 h 88"/>
                  <a:gd name="T2" fmla="*/ 88 w 88"/>
                  <a:gd name="T3" fmla="*/ 44 h 88"/>
                  <a:gd name="T4" fmla="*/ 44 w 88"/>
                  <a:gd name="T5" fmla="*/ 88 h 88"/>
                  <a:gd name="T6" fmla="*/ 0 w 88"/>
                  <a:gd name="T7" fmla="*/ 44 h 88"/>
                  <a:gd name="T8" fmla="*/ 44 w 88"/>
                  <a:gd name="T9" fmla="*/ 0 h 88"/>
                </a:gdLst>
                <a:ahLst/>
                <a:cxnLst>
                  <a:cxn ang="0">
                    <a:pos x="T0" y="T1"/>
                  </a:cxn>
                  <a:cxn ang="0">
                    <a:pos x="T2" y="T3"/>
                  </a:cxn>
                  <a:cxn ang="0">
                    <a:pos x="T4" y="T5"/>
                  </a:cxn>
                  <a:cxn ang="0">
                    <a:pos x="T6" y="T7"/>
                  </a:cxn>
                  <a:cxn ang="0">
                    <a:pos x="T8" y="T9"/>
                  </a:cxn>
                </a:cxnLst>
                <a:rect l="0" t="0" r="r" b="b"/>
                <a:pathLst>
                  <a:path w="88" h="88">
                    <a:moveTo>
                      <a:pt x="44" y="0"/>
                    </a:moveTo>
                    <a:cubicBezTo>
                      <a:pt x="68" y="0"/>
                      <a:pt x="88" y="19"/>
                      <a:pt x="88" y="44"/>
                    </a:cubicBezTo>
                    <a:cubicBezTo>
                      <a:pt x="88" y="68"/>
                      <a:pt x="68" y="88"/>
                      <a:pt x="44" y="88"/>
                    </a:cubicBezTo>
                    <a:cubicBezTo>
                      <a:pt x="20" y="88"/>
                      <a:pt x="0" y="68"/>
                      <a:pt x="0" y="44"/>
                    </a:cubicBezTo>
                    <a:cubicBezTo>
                      <a:pt x="0" y="20"/>
                      <a:pt x="19" y="0"/>
                      <a:pt x="44" y="0"/>
                    </a:cubicBezTo>
                    <a:close/>
                  </a:path>
                </a:pathLst>
              </a:custGeom>
              <a:noFill/>
              <a:ln w="28575" cap="rnd">
                <a:solidFill>
                  <a:schemeClr val="accent2">
                    <a:lumMod val="50000"/>
                  </a:schemeClr>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Freeform 1300"/>
              <p:cNvSpPr/>
              <p:nvPr/>
            </p:nvSpPr>
            <p:spPr bwMode="auto">
              <a:xfrm>
                <a:off x="8131176" y="1993901"/>
                <a:ext cx="1173163" cy="1171575"/>
              </a:xfrm>
              <a:custGeom>
                <a:avLst/>
                <a:gdLst>
                  <a:gd name="T0" fmla="*/ 308 w 312"/>
                  <a:gd name="T1" fmla="*/ 121 h 312"/>
                  <a:gd name="T2" fmla="*/ 312 w 312"/>
                  <a:gd name="T3" fmla="*/ 155 h 312"/>
                  <a:gd name="T4" fmla="*/ 156 w 312"/>
                  <a:gd name="T5" fmla="*/ 312 h 312"/>
                  <a:gd name="T6" fmla="*/ 0 w 312"/>
                  <a:gd name="T7" fmla="*/ 156 h 312"/>
                  <a:gd name="T8" fmla="*/ 155 w 312"/>
                  <a:gd name="T9" fmla="*/ 0 h 312"/>
                  <a:gd name="T10" fmla="*/ 223 w 312"/>
                  <a:gd name="T11" fmla="*/ 15 h 312"/>
                </a:gdLst>
                <a:ahLst/>
                <a:cxnLst>
                  <a:cxn ang="0">
                    <a:pos x="T0" y="T1"/>
                  </a:cxn>
                  <a:cxn ang="0">
                    <a:pos x="T2" y="T3"/>
                  </a:cxn>
                  <a:cxn ang="0">
                    <a:pos x="T4" y="T5"/>
                  </a:cxn>
                  <a:cxn ang="0">
                    <a:pos x="T6" y="T7"/>
                  </a:cxn>
                  <a:cxn ang="0">
                    <a:pos x="T8" y="T9"/>
                  </a:cxn>
                  <a:cxn ang="0">
                    <a:pos x="T10" y="T11"/>
                  </a:cxn>
                </a:cxnLst>
                <a:rect l="0" t="0" r="r" b="b"/>
                <a:pathLst>
                  <a:path w="312" h="312">
                    <a:moveTo>
                      <a:pt x="308" y="121"/>
                    </a:moveTo>
                    <a:cubicBezTo>
                      <a:pt x="310" y="132"/>
                      <a:pt x="312" y="144"/>
                      <a:pt x="312" y="155"/>
                    </a:cubicBezTo>
                    <a:cubicBezTo>
                      <a:pt x="312" y="242"/>
                      <a:pt x="242" y="312"/>
                      <a:pt x="156" y="312"/>
                    </a:cubicBezTo>
                    <a:cubicBezTo>
                      <a:pt x="70" y="312"/>
                      <a:pt x="0" y="242"/>
                      <a:pt x="0" y="156"/>
                    </a:cubicBezTo>
                    <a:cubicBezTo>
                      <a:pt x="0" y="70"/>
                      <a:pt x="69" y="0"/>
                      <a:pt x="155" y="0"/>
                    </a:cubicBezTo>
                    <a:cubicBezTo>
                      <a:pt x="180" y="0"/>
                      <a:pt x="203" y="5"/>
                      <a:pt x="223" y="15"/>
                    </a:cubicBezTo>
                  </a:path>
                </a:pathLst>
              </a:custGeom>
              <a:noFill/>
              <a:ln w="28575" cap="rnd">
                <a:solidFill>
                  <a:schemeClr val="accent2">
                    <a:lumMod val="50000"/>
                  </a:schemeClr>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1" name="Freeform 1301"/>
              <p:cNvSpPr/>
              <p:nvPr/>
            </p:nvSpPr>
            <p:spPr bwMode="auto">
              <a:xfrm>
                <a:off x="7977188" y="2224088"/>
                <a:ext cx="1439863" cy="746125"/>
              </a:xfrm>
              <a:custGeom>
                <a:avLst/>
                <a:gdLst>
                  <a:gd name="T0" fmla="*/ 353 w 383"/>
                  <a:gd name="T1" fmla="*/ 96 h 199"/>
                  <a:gd name="T2" fmla="*/ 377 w 383"/>
                  <a:gd name="T3" fmla="*/ 154 h 199"/>
                  <a:gd name="T4" fmla="*/ 171 w 383"/>
                  <a:gd name="T5" fmla="*/ 165 h 199"/>
                  <a:gd name="T6" fmla="*/ 13 w 383"/>
                  <a:gd name="T7" fmla="*/ 32 h 199"/>
                  <a:gd name="T8" fmla="*/ 73 w 383"/>
                  <a:gd name="T9" fmla="*/ 0 h 199"/>
                </a:gdLst>
                <a:ahLst/>
                <a:cxnLst>
                  <a:cxn ang="0">
                    <a:pos x="T0" y="T1"/>
                  </a:cxn>
                  <a:cxn ang="0">
                    <a:pos x="T2" y="T3"/>
                  </a:cxn>
                  <a:cxn ang="0">
                    <a:pos x="T4" y="T5"/>
                  </a:cxn>
                  <a:cxn ang="0">
                    <a:pos x="T6" y="T7"/>
                  </a:cxn>
                  <a:cxn ang="0">
                    <a:pos x="T8" y="T9"/>
                  </a:cxn>
                </a:cxnLst>
                <a:rect l="0" t="0" r="r" b="b"/>
                <a:pathLst>
                  <a:path w="383" h="199">
                    <a:moveTo>
                      <a:pt x="353" y="96"/>
                    </a:moveTo>
                    <a:cubicBezTo>
                      <a:pt x="373" y="117"/>
                      <a:pt x="383" y="137"/>
                      <a:pt x="377" y="154"/>
                    </a:cubicBezTo>
                    <a:cubicBezTo>
                      <a:pt x="364" y="194"/>
                      <a:pt x="271" y="199"/>
                      <a:pt x="171" y="165"/>
                    </a:cubicBezTo>
                    <a:cubicBezTo>
                      <a:pt x="70" y="131"/>
                      <a:pt x="0" y="72"/>
                      <a:pt x="13" y="32"/>
                    </a:cubicBezTo>
                    <a:cubicBezTo>
                      <a:pt x="19" y="14"/>
                      <a:pt x="41" y="3"/>
                      <a:pt x="73" y="0"/>
                    </a:cubicBezTo>
                  </a:path>
                </a:pathLst>
              </a:custGeom>
              <a:noFill/>
              <a:ln w="28575" cap="rnd">
                <a:solidFill>
                  <a:schemeClr val="accent2">
                    <a:lumMod val="50000"/>
                  </a:schemeClr>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2" name="Freeform 1302"/>
              <p:cNvSpPr/>
              <p:nvPr/>
            </p:nvSpPr>
            <p:spPr bwMode="auto">
              <a:xfrm>
                <a:off x="8507413" y="2625726"/>
                <a:ext cx="52388" cy="22225"/>
              </a:xfrm>
              <a:custGeom>
                <a:avLst/>
                <a:gdLst>
                  <a:gd name="T0" fmla="*/ 14 w 14"/>
                  <a:gd name="T1" fmla="*/ 6 h 6"/>
                  <a:gd name="T2" fmla="*/ 0 w 14"/>
                  <a:gd name="T3" fmla="*/ 0 h 6"/>
                </a:gdLst>
                <a:ahLst/>
                <a:cxnLst>
                  <a:cxn ang="0">
                    <a:pos x="T0" y="T1"/>
                  </a:cxn>
                  <a:cxn ang="0">
                    <a:pos x="T2" y="T3"/>
                  </a:cxn>
                </a:cxnLst>
                <a:rect l="0" t="0" r="r" b="b"/>
                <a:pathLst>
                  <a:path w="14" h="6">
                    <a:moveTo>
                      <a:pt x="14" y="6"/>
                    </a:moveTo>
                    <a:cubicBezTo>
                      <a:pt x="9" y="4"/>
                      <a:pt x="5" y="2"/>
                      <a:pt x="0" y="0"/>
                    </a:cubicBezTo>
                  </a:path>
                </a:pathLst>
              </a:custGeom>
              <a:noFill/>
              <a:ln w="28575" cap="rnd">
                <a:solidFill>
                  <a:schemeClr val="accent2">
                    <a:lumMod val="50000"/>
                  </a:schemeClr>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3" name="Freeform 1303"/>
              <p:cNvSpPr/>
              <p:nvPr/>
            </p:nvSpPr>
            <p:spPr bwMode="auto">
              <a:xfrm>
                <a:off x="8680451" y="2692401"/>
                <a:ext cx="481013" cy="87313"/>
              </a:xfrm>
              <a:custGeom>
                <a:avLst/>
                <a:gdLst>
                  <a:gd name="T0" fmla="*/ 128 w 128"/>
                  <a:gd name="T1" fmla="*/ 22 h 23"/>
                  <a:gd name="T2" fmla="*/ 0 w 128"/>
                  <a:gd name="T3" fmla="*/ 0 h 23"/>
                </a:gdLst>
                <a:ahLst/>
                <a:cxnLst>
                  <a:cxn ang="0">
                    <a:pos x="T0" y="T1"/>
                  </a:cxn>
                  <a:cxn ang="0">
                    <a:pos x="T2" y="T3"/>
                  </a:cxn>
                </a:cxnLst>
                <a:rect l="0" t="0" r="r" b="b"/>
                <a:pathLst>
                  <a:path w="128" h="23">
                    <a:moveTo>
                      <a:pt x="128" y="22"/>
                    </a:moveTo>
                    <a:cubicBezTo>
                      <a:pt x="92" y="23"/>
                      <a:pt x="47" y="16"/>
                      <a:pt x="0" y="0"/>
                    </a:cubicBezTo>
                  </a:path>
                </a:pathLst>
              </a:custGeom>
              <a:noFill/>
              <a:ln w="28575" cap="rnd">
                <a:solidFill>
                  <a:schemeClr val="accent2">
                    <a:lumMod val="50000"/>
                  </a:schemeClr>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4" name="Freeform 1304"/>
              <p:cNvSpPr/>
              <p:nvPr/>
            </p:nvSpPr>
            <p:spPr bwMode="auto">
              <a:xfrm>
                <a:off x="9109076" y="1874838"/>
                <a:ext cx="269875" cy="536575"/>
              </a:xfrm>
              <a:custGeom>
                <a:avLst/>
                <a:gdLst>
                  <a:gd name="T0" fmla="*/ 0 w 72"/>
                  <a:gd name="T1" fmla="*/ 0 h 143"/>
                  <a:gd name="T2" fmla="*/ 72 w 72"/>
                  <a:gd name="T3" fmla="*/ 72 h 143"/>
                  <a:gd name="T4" fmla="*/ 41 w 72"/>
                  <a:gd name="T5" fmla="*/ 131 h 143"/>
                  <a:gd name="T6" fmla="*/ 7 w 72"/>
                  <a:gd name="T7" fmla="*/ 143 h 143"/>
                </a:gdLst>
                <a:ahLst/>
                <a:cxnLst>
                  <a:cxn ang="0">
                    <a:pos x="T0" y="T1"/>
                  </a:cxn>
                  <a:cxn ang="0">
                    <a:pos x="T2" y="T3"/>
                  </a:cxn>
                  <a:cxn ang="0">
                    <a:pos x="T4" y="T5"/>
                  </a:cxn>
                  <a:cxn ang="0">
                    <a:pos x="T6" y="T7"/>
                  </a:cxn>
                </a:cxnLst>
                <a:rect l="0" t="0" r="r" b="b"/>
                <a:pathLst>
                  <a:path w="72" h="143">
                    <a:moveTo>
                      <a:pt x="0" y="0"/>
                    </a:moveTo>
                    <a:cubicBezTo>
                      <a:pt x="39" y="0"/>
                      <a:pt x="72" y="32"/>
                      <a:pt x="72" y="72"/>
                    </a:cubicBezTo>
                    <a:cubicBezTo>
                      <a:pt x="72" y="96"/>
                      <a:pt x="60" y="118"/>
                      <a:pt x="41" y="131"/>
                    </a:cubicBezTo>
                    <a:cubicBezTo>
                      <a:pt x="31" y="138"/>
                      <a:pt x="20" y="142"/>
                      <a:pt x="7" y="143"/>
                    </a:cubicBezTo>
                  </a:path>
                </a:pathLst>
              </a:custGeom>
              <a:noFill/>
              <a:ln w="28575" cap="rnd">
                <a:solidFill>
                  <a:schemeClr val="accent2">
                    <a:lumMod val="50000"/>
                  </a:schemeClr>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5" name="Freeform 1305"/>
              <p:cNvSpPr/>
              <p:nvPr/>
            </p:nvSpPr>
            <p:spPr bwMode="auto">
              <a:xfrm>
                <a:off x="8996363" y="2389188"/>
                <a:ext cx="41275" cy="14288"/>
              </a:xfrm>
              <a:custGeom>
                <a:avLst/>
                <a:gdLst>
                  <a:gd name="T0" fmla="*/ 11 w 11"/>
                  <a:gd name="T1" fmla="*/ 4 h 4"/>
                  <a:gd name="T2" fmla="*/ 0 w 11"/>
                  <a:gd name="T3" fmla="*/ 0 h 4"/>
                </a:gdLst>
                <a:ahLst/>
                <a:cxnLst>
                  <a:cxn ang="0">
                    <a:pos x="T0" y="T1"/>
                  </a:cxn>
                  <a:cxn ang="0">
                    <a:pos x="T2" y="T3"/>
                  </a:cxn>
                </a:cxnLst>
                <a:rect l="0" t="0" r="r" b="b"/>
                <a:pathLst>
                  <a:path w="11" h="4">
                    <a:moveTo>
                      <a:pt x="11" y="4"/>
                    </a:moveTo>
                    <a:cubicBezTo>
                      <a:pt x="7" y="3"/>
                      <a:pt x="3" y="2"/>
                      <a:pt x="0" y="0"/>
                    </a:cubicBezTo>
                  </a:path>
                </a:pathLst>
              </a:custGeom>
              <a:noFill/>
              <a:ln w="28575" cap="rnd">
                <a:solidFill>
                  <a:schemeClr val="accent2">
                    <a:lumMod val="50000"/>
                  </a:schemeClr>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grpSp>
        <p:sp>
          <p:nvSpPr>
            <p:cNvPr id="16" name="文本框 15"/>
            <p:cNvSpPr txBox="1"/>
            <p:nvPr/>
          </p:nvSpPr>
          <p:spPr>
            <a:xfrm>
              <a:off x="935810" y="329254"/>
              <a:ext cx="7926783" cy="1076325"/>
            </a:xfrm>
            <a:prstGeom prst="rect">
              <a:avLst/>
            </a:prstGeom>
            <a:noFill/>
          </p:spPr>
          <p:txBody>
            <a:bodyPr wrap="square" rtlCol="0">
              <a:noAutofit/>
            </a:bodyPr>
            <a:lstStyle/>
            <a:p>
              <a:r>
                <a:rPr lang="en-US" altLang="zh-SG" sz="3200" b="1" dirty="0">
                  <a:solidFill>
                    <a:srgbClr val="5F2C09"/>
                  </a:solidFill>
                  <a:latin typeface="Times New Roman" panose="02020603050405020304" pitchFamily="18" charset="0"/>
                  <a:cs typeface="Times New Roman" panose="02020603050405020304" pitchFamily="18" charset="0"/>
                </a:rPr>
                <a:t>Part1: Overview</a:t>
              </a:r>
              <a:endParaRPr lang="en-US" altLang="zh-SG" sz="3200" b="1" dirty="0">
                <a:solidFill>
                  <a:srgbClr val="5F2C09"/>
                </a:solidFill>
                <a:latin typeface="Times New Roman" panose="02020603050405020304" pitchFamily="18" charset="0"/>
                <a:cs typeface="Times New Roman" panose="02020603050405020304" pitchFamily="18" charset="0"/>
              </a:endParaRPr>
            </a:p>
          </p:txBody>
        </p:sp>
      </p:grpSp>
      <p:sp>
        <p:nvSpPr>
          <p:cNvPr id="17" name="文本框 16"/>
          <p:cNvSpPr txBox="1"/>
          <p:nvPr userDrawn="1"/>
        </p:nvSpPr>
        <p:spPr>
          <a:xfrm>
            <a:off x="758560" y="1312044"/>
            <a:ext cx="10508625" cy="4789558"/>
          </a:xfrm>
          <a:prstGeom prst="rect">
            <a:avLst/>
          </a:prstGeom>
        </p:spPr>
        <p:txBody>
          <a:bodyPr wrap="square" rtlCol="0">
            <a:noAutofit/>
          </a:bodyPr>
          <a:p>
            <a:endParaRPr lang="en-US" altLang="zh-CN" sz="2800" b="1"/>
          </a:p>
          <a:p>
            <a:pPr algn="ctr"/>
            <a:endParaRPr lang="en-US" altLang="zh-CN" sz="6000">
              <a:solidFill>
                <a:srgbClr val="000000"/>
              </a:solidFill>
              <a:latin typeface="Calibri" panose="020F0502020204030204" charset="0"/>
              <a:ea typeface="Calibri" panose="020F0502020204030204" charset="0"/>
              <a:cs typeface="Calibri" panose="020F0502020204030204" charset="0"/>
            </a:endParaRPr>
          </a:p>
        </p:txBody>
      </p:sp>
      <p:pic>
        <p:nvPicPr>
          <p:cNvPr id="2" name="CS305_v2">
            <a:hlinkClick r:id="" action="ppaction://media"/>
          </p:cNvPr>
          <p:cNvPicPr/>
          <p:nvPr>
            <a:videoFile r:link="rId2"/>
            <p:extLst>
              <p:ext uri="{DAA4B4D4-6D71-4841-9C94-3DE7FCFB9230}">
                <p14:media xmlns:p14="http://schemas.microsoft.com/office/powerpoint/2010/main" r:embed="rId3"/>
              </p:ext>
            </p:extLst>
            <p:custDataLst>
              <p:tags r:id="rId4"/>
            </p:custDataLst>
          </p:nvPr>
        </p:nvPicPr>
        <p:blipFill>
          <a:blip r:embed="rId5"/>
          <a:stretch>
            <a:fillRect/>
          </a:stretch>
        </p:blipFill>
        <p:spPr>
          <a:xfrm>
            <a:off x="1413510" y="958215"/>
            <a:ext cx="9198610" cy="5331460"/>
          </a:xfrm>
          <a:prstGeom prst="rect">
            <a:avLst/>
          </a:prstGeom>
        </p:spPr>
      </p:pic>
    </p:spTree>
  </p:cSld>
  <p:clrMapOvr>
    <a:masterClrMapping/>
  </p:clrMapOvr>
  <p:timing>
    <p:tnLst>
      <p:par>
        <p:cTn id="1" dur="indefinite" restart="never" nodeType="tmRoot">
          <p:childTnLst>
            <p:video fullScrn="0">
              <p:cMediaNode>
                <p:cTn id="2" fill="hold" display="1">
                  <p:stCondLst>
                    <p:cond delay="indefinite"/>
                  </p:stCondLst>
                </p:cTn>
                <p:tgtEl>
                  <p:spTgt spid="2"/>
                </p:tgtEl>
              </p:cMediaNode>
            </p:video>
            <p:seq concurrent="1" nextAc="seek">
              <p:cTn id="3" restart="whenNotActive" fill="hold" evtFilter="cancelBubble" nodeType="interactiveSeq">
                <p:stCondLst>
                  <p:cond evt="onClick" delay="0">
                    <p:tgtEl>
                      <p:spTgt spid="2"/>
                    </p:tgtEl>
                  </p:cond>
                </p:stCondLst>
                <p:endSync evt="end" delay="0">
                  <p:rtn val="all"/>
                </p:endSync>
                <p:childTnLst>
                  <p:par>
                    <p:cTn id="4" fill="hold">
                      <p:stCondLst>
                        <p:cond delay="0"/>
                      </p:stCondLst>
                      <p:childTnLst>
                        <p:par>
                          <p:cTn id="5" fill="hold">
                            <p:stCondLst>
                              <p:cond delay="0"/>
                            </p:stCondLst>
                            <p:childTnLst>
                              <p:par>
                                <p:cTn id="6" presetID="2" presetClass="mediacall" presetSubtype="0" fill="hold" nodeType="clickEffect">
                                  <p:stCondLst>
                                    <p:cond delay="0"/>
                                  </p:stCondLst>
                                  <p:childTnLst>
                                    <p:cmd type="call" cmd="togglePause">
                                      <p:cBhvr additive="base">
                                        <p:cTn id="7"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1">
            <a:extLst>
              <a:ext uri="{28A0092B-C50C-407E-A947-70E740481C1C}">
                <a14:useLocalDpi xmlns:a14="http://schemas.microsoft.com/office/drawing/2010/main" val="0"/>
              </a:ext>
            </a:extLst>
          </a:blip>
          <a:srcRect l="24300" t="40306" r="23627" b="40661"/>
          <a:stretch>
            <a:fillRect/>
          </a:stretch>
        </p:blipFill>
        <p:spPr>
          <a:xfrm>
            <a:off x="9367365" y="272202"/>
            <a:ext cx="2484934" cy="641827"/>
          </a:xfrm>
          <a:prstGeom prst="rect">
            <a:avLst/>
          </a:prstGeom>
        </p:spPr>
      </p:pic>
      <p:grpSp>
        <p:nvGrpSpPr>
          <p:cNvPr id="4" name="组合 3"/>
          <p:cNvGrpSpPr/>
          <p:nvPr/>
        </p:nvGrpSpPr>
        <p:grpSpPr>
          <a:xfrm>
            <a:off x="434903" y="329254"/>
            <a:ext cx="8152051" cy="1076325"/>
            <a:chOff x="434903" y="329254"/>
            <a:chExt cx="8152051" cy="1076325"/>
          </a:xfrm>
        </p:grpSpPr>
        <p:grpSp>
          <p:nvGrpSpPr>
            <p:cNvPr id="7" name="组合 6"/>
            <p:cNvGrpSpPr/>
            <p:nvPr/>
          </p:nvGrpSpPr>
          <p:grpSpPr>
            <a:xfrm>
              <a:off x="434903" y="418808"/>
              <a:ext cx="482808" cy="432771"/>
              <a:chOff x="7977188" y="1874838"/>
              <a:chExt cx="1439863" cy="1290638"/>
            </a:xfrm>
          </p:grpSpPr>
          <p:sp>
            <p:nvSpPr>
              <p:cNvPr id="8" name="Oval 1298"/>
              <p:cNvSpPr>
                <a:spLocks noChangeArrowheads="1"/>
              </p:cNvSpPr>
              <p:nvPr/>
            </p:nvSpPr>
            <p:spPr bwMode="auto">
              <a:xfrm>
                <a:off x="8124826" y="2001838"/>
                <a:ext cx="119063" cy="120650"/>
              </a:xfrm>
              <a:prstGeom prst="ellipse">
                <a:avLst/>
              </a:prstGeom>
              <a:noFill/>
              <a:ln w="28575" cap="rnd">
                <a:solidFill>
                  <a:schemeClr val="accent2">
                    <a:lumMod val="50000"/>
                  </a:schemeClr>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9" name="Freeform 1299"/>
              <p:cNvSpPr/>
              <p:nvPr/>
            </p:nvSpPr>
            <p:spPr bwMode="auto">
              <a:xfrm>
                <a:off x="8942388" y="1979613"/>
                <a:ext cx="331788" cy="330200"/>
              </a:xfrm>
              <a:custGeom>
                <a:avLst/>
                <a:gdLst>
                  <a:gd name="T0" fmla="*/ 44 w 88"/>
                  <a:gd name="T1" fmla="*/ 0 h 88"/>
                  <a:gd name="T2" fmla="*/ 88 w 88"/>
                  <a:gd name="T3" fmla="*/ 44 h 88"/>
                  <a:gd name="T4" fmla="*/ 44 w 88"/>
                  <a:gd name="T5" fmla="*/ 88 h 88"/>
                  <a:gd name="T6" fmla="*/ 0 w 88"/>
                  <a:gd name="T7" fmla="*/ 44 h 88"/>
                  <a:gd name="T8" fmla="*/ 44 w 88"/>
                  <a:gd name="T9" fmla="*/ 0 h 88"/>
                </a:gdLst>
                <a:ahLst/>
                <a:cxnLst>
                  <a:cxn ang="0">
                    <a:pos x="T0" y="T1"/>
                  </a:cxn>
                  <a:cxn ang="0">
                    <a:pos x="T2" y="T3"/>
                  </a:cxn>
                  <a:cxn ang="0">
                    <a:pos x="T4" y="T5"/>
                  </a:cxn>
                  <a:cxn ang="0">
                    <a:pos x="T6" y="T7"/>
                  </a:cxn>
                  <a:cxn ang="0">
                    <a:pos x="T8" y="T9"/>
                  </a:cxn>
                </a:cxnLst>
                <a:rect l="0" t="0" r="r" b="b"/>
                <a:pathLst>
                  <a:path w="88" h="88">
                    <a:moveTo>
                      <a:pt x="44" y="0"/>
                    </a:moveTo>
                    <a:cubicBezTo>
                      <a:pt x="68" y="0"/>
                      <a:pt x="88" y="19"/>
                      <a:pt x="88" y="44"/>
                    </a:cubicBezTo>
                    <a:cubicBezTo>
                      <a:pt x="88" y="68"/>
                      <a:pt x="68" y="88"/>
                      <a:pt x="44" y="88"/>
                    </a:cubicBezTo>
                    <a:cubicBezTo>
                      <a:pt x="20" y="88"/>
                      <a:pt x="0" y="68"/>
                      <a:pt x="0" y="44"/>
                    </a:cubicBezTo>
                    <a:cubicBezTo>
                      <a:pt x="0" y="20"/>
                      <a:pt x="19" y="0"/>
                      <a:pt x="44" y="0"/>
                    </a:cubicBezTo>
                    <a:close/>
                  </a:path>
                </a:pathLst>
              </a:custGeom>
              <a:noFill/>
              <a:ln w="28575" cap="rnd">
                <a:solidFill>
                  <a:schemeClr val="accent2">
                    <a:lumMod val="50000"/>
                  </a:schemeClr>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Freeform 1300"/>
              <p:cNvSpPr/>
              <p:nvPr/>
            </p:nvSpPr>
            <p:spPr bwMode="auto">
              <a:xfrm>
                <a:off x="8131176" y="1993901"/>
                <a:ext cx="1173163" cy="1171575"/>
              </a:xfrm>
              <a:custGeom>
                <a:avLst/>
                <a:gdLst>
                  <a:gd name="T0" fmla="*/ 308 w 312"/>
                  <a:gd name="T1" fmla="*/ 121 h 312"/>
                  <a:gd name="T2" fmla="*/ 312 w 312"/>
                  <a:gd name="T3" fmla="*/ 155 h 312"/>
                  <a:gd name="T4" fmla="*/ 156 w 312"/>
                  <a:gd name="T5" fmla="*/ 312 h 312"/>
                  <a:gd name="T6" fmla="*/ 0 w 312"/>
                  <a:gd name="T7" fmla="*/ 156 h 312"/>
                  <a:gd name="T8" fmla="*/ 155 w 312"/>
                  <a:gd name="T9" fmla="*/ 0 h 312"/>
                  <a:gd name="T10" fmla="*/ 223 w 312"/>
                  <a:gd name="T11" fmla="*/ 15 h 312"/>
                </a:gdLst>
                <a:ahLst/>
                <a:cxnLst>
                  <a:cxn ang="0">
                    <a:pos x="T0" y="T1"/>
                  </a:cxn>
                  <a:cxn ang="0">
                    <a:pos x="T2" y="T3"/>
                  </a:cxn>
                  <a:cxn ang="0">
                    <a:pos x="T4" y="T5"/>
                  </a:cxn>
                  <a:cxn ang="0">
                    <a:pos x="T6" y="T7"/>
                  </a:cxn>
                  <a:cxn ang="0">
                    <a:pos x="T8" y="T9"/>
                  </a:cxn>
                  <a:cxn ang="0">
                    <a:pos x="T10" y="T11"/>
                  </a:cxn>
                </a:cxnLst>
                <a:rect l="0" t="0" r="r" b="b"/>
                <a:pathLst>
                  <a:path w="312" h="312">
                    <a:moveTo>
                      <a:pt x="308" y="121"/>
                    </a:moveTo>
                    <a:cubicBezTo>
                      <a:pt x="310" y="132"/>
                      <a:pt x="312" y="144"/>
                      <a:pt x="312" y="155"/>
                    </a:cubicBezTo>
                    <a:cubicBezTo>
                      <a:pt x="312" y="242"/>
                      <a:pt x="242" y="312"/>
                      <a:pt x="156" y="312"/>
                    </a:cubicBezTo>
                    <a:cubicBezTo>
                      <a:pt x="70" y="312"/>
                      <a:pt x="0" y="242"/>
                      <a:pt x="0" y="156"/>
                    </a:cubicBezTo>
                    <a:cubicBezTo>
                      <a:pt x="0" y="70"/>
                      <a:pt x="69" y="0"/>
                      <a:pt x="155" y="0"/>
                    </a:cubicBezTo>
                    <a:cubicBezTo>
                      <a:pt x="180" y="0"/>
                      <a:pt x="203" y="5"/>
                      <a:pt x="223" y="15"/>
                    </a:cubicBezTo>
                  </a:path>
                </a:pathLst>
              </a:custGeom>
              <a:noFill/>
              <a:ln w="28575" cap="rnd">
                <a:solidFill>
                  <a:schemeClr val="accent2">
                    <a:lumMod val="50000"/>
                  </a:schemeClr>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1" name="Freeform 1301"/>
              <p:cNvSpPr/>
              <p:nvPr/>
            </p:nvSpPr>
            <p:spPr bwMode="auto">
              <a:xfrm>
                <a:off x="7977188" y="2224088"/>
                <a:ext cx="1439863" cy="746125"/>
              </a:xfrm>
              <a:custGeom>
                <a:avLst/>
                <a:gdLst>
                  <a:gd name="T0" fmla="*/ 353 w 383"/>
                  <a:gd name="T1" fmla="*/ 96 h 199"/>
                  <a:gd name="T2" fmla="*/ 377 w 383"/>
                  <a:gd name="T3" fmla="*/ 154 h 199"/>
                  <a:gd name="T4" fmla="*/ 171 w 383"/>
                  <a:gd name="T5" fmla="*/ 165 h 199"/>
                  <a:gd name="T6" fmla="*/ 13 w 383"/>
                  <a:gd name="T7" fmla="*/ 32 h 199"/>
                  <a:gd name="T8" fmla="*/ 73 w 383"/>
                  <a:gd name="T9" fmla="*/ 0 h 199"/>
                </a:gdLst>
                <a:ahLst/>
                <a:cxnLst>
                  <a:cxn ang="0">
                    <a:pos x="T0" y="T1"/>
                  </a:cxn>
                  <a:cxn ang="0">
                    <a:pos x="T2" y="T3"/>
                  </a:cxn>
                  <a:cxn ang="0">
                    <a:pos x="T4" y="T5"/>
                  </a:cxn>
                  <a:cxn ang="0">
                    <a:pos x="T6" y="T7"/>
                  </a:cxn>
                  <a:cxn ang="0">
                    <a:pos x="T8" y="T9"/>
                  </a:cxn>
                </a:cxnLst>
                <a:rect l="0" t="0" r="r" b="b"/>
                <a:pathLst>
                  <a:path w="383" h="199">
                    <a:moveTo>
                      <a:pt x="353" y="96"/>
                    </a:moveTo>
                    <a:cubicBezTo>
                      <a:pt x="373" y="117"/>
                      <a:pt x="383" y="137"/>
                      <a:pt x="377" y="154"/>
                    </a:cubicBezTo>
                    <a:cubicBezTo>
                      <a:pt x="364" y="194"/>
                      <a:pt x="271" y="199"/>
                      <a:pt x="171" y="165"/>
                    </a:cubicBezTo>
                    <a:cubicBezTo>
                      <a:pt x="70" y="131"/>
                      <a:pt x="0" y="72"/>
                      <a:pt x="13" y="32"/>
                    </a:cubicBezTo>
                    <a:cubicBezTo>
                      <a:pt x="19" y="14"/>
                      <a:pt x="41" y="3"/>
                      <a:pt x="73" y="0"/>
                    </a:cubicBezTo>
                  </a:path>
                </a:pathLst>
              </a:custGeom>
              <a:noFill/>
              <a:ln w="28575" cap="rnd">
                <a:solidFill>
                  <a:schemeClr val="accent2">
                    <a:lumMod val="50000"/>
                  </a:schemeClr>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2" name="Freeform 1302"/>
              <p:cNvSpPr/>
              <p:nvPr/>
            </p:nvSpPr>
            <p:spPr bwMode="auto">
              <a:xfrm>
                <a:off x="8507413" y="2625726"/>
                <a:ext cx="52388" cy="22225"/>
              </a:xfrm>
              <a:custGeom>
                <a:avLst/>
                <a:gdLst>
                  <a:gd name="T0" fmla="*/ 14 w 14"/>
                  <a:gd name="T1" fmla="*/ 6 h 6"/>
                  <a:gd name="T2" fmla="*/ 0 w 14"/>
                  <a:gd name="T3" fmla="*/ 0 h 6"/>
                </a:gdLst>
                <a:ahLst/>
                <a:cxnLst>
                  <a:cxn ang="0">
                    <a:pos x="T0" y="T1"/>
                  </a:cxn>
                  <a:cxn ang="0">
                    <a:pos x="T2" y="T3"/>
                  </a:cxn>
                </a:cxnLst>
                <a:rect l="0" t="0" r="r" b="b"/>
                <a:pathLst>
                  <a:path w="14" h="6">
                    <a:moveTo>
                      <a:pt x="14" y="6"/>
                    </a:moveTo>
                    <a:cubicBezTo>
                      <a:pt x="9" y="4"/>
                      <a:pt x="5" y="2"/>
                      <a:pt x="0" y="0"/>
                    </a:cubicBezTo>
                  </a:path>
                </a:pathLst>
              </a:custGeom>
              <a:noFill/>
              <a:ln w="28575" cap="rnd">
                <a:solidFill>
                  <a:schemeClr val="accent2">
                    <a:lumMod val="50000"/>
                  </a:schemeClr>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3" name="Freeform 1303"/>
              <p:cNvSpPr/>
              <p:nvPr/>
            </p:nvSpPr>
            <p:spPr bwMode="auto">
              <a:xfrm>
                <a:off x="8680451" y="2692401"/>
                <a:ext cx="481013" cy="87313"/>
              </a:xfrm>
              <a:custGeom>
                <a:avLst/>
                <a:gdLst>
                  <a:gd name="T0" fmla="*/ 128 w 128"/>
                  <a:gd name="T1" fmla="*/ 22 h 23"/>
                  <a:gd name="T2" fmla="*/ 0 w 128"/>
                  <a:gd name="T3" fmla="*/ 0 h 23"/>
                </a:gdLst>
                <a:ahLst/>
                <a:cxnLst>
                  <a:cxn ang="0">
                    <a:pos x="T0" y="T1"/>
                  </a:cxn>
                  <a:cxn ang="0">
                    <a:pos x="T2" y="T3"/>
                  </a:cxn>
                </a:cxnLst>
                <a:rect l="0" t="0" r="r" b="b"/>
                <a:pathLst>
                  <a:path w="128" h="23">
                    <a:moveTo>
                      <a:pt x="128" y="22"/>
                    </a:moveTo>
                    <a:cubicBezTo>
                      <a:pt x="92" y="23"/>
                      <a:pt x="47" y="16"/>
                      <a:pt x="0" y="0"/>
                    </a:cubicBezTo>
                  </a:path>
                </a:pathLst>
              </a:custGeom>
              <a:noFill/>
              <a:ln w="28575" cap="rnd">
                <a:solidFill>
                  <a:schemeClr val="accent2">
                    <a:lumMod val="50000"/>
                  </a:schemeClr>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4" name="Freeform 1304"/>
              <p:cNvSpPr/>
              <p:nvPr/>
            </p:nvSpPr>
            <p:spPr bwMode="auto">
              <a:xfrm>
                <a:off x="9109076" y="1874838"/>
                <a:ext cx="269875" cy="536575"/>
              </a:xfrm>
              <a:custGeom>
                <a:avLst/>
                <a:gdLst>
                  <a:gd name="T0" fmla="*/ 0 w 72"/>
                  <a:gd name="T1" fmla="*/ 0 h 143"/>
                  <a:gd name="T2" fmla="*/ 72 w 72"/>
                  <a:gd name="T3" fmla="*/ 72 h 143"/>
                  <a:gd name="T4" fmla="*/ 41 w 72"/>
                  <a:gd name="T5" fmla="*/ 131 h 143"/>
                  <a:gd name="T6" fmla="*/ 7 w 72"/>
                  <a:gd name="T7" fmla="*/ 143 h 143"/>
                </a:gdLst>
                <a:ahLst/>
                <a:cxnLst>
                  <a:cxn ang="0">
                    <a:pos x="T0" y="T1"/>
                  </a:cxn>
                  <a:cxn ang="0">
                    <a:pos x="T2" y="T3"/>
                  </a:cxn>
                  <a:cxn ang="0">
                    <a:pos x="T4" y="T5"/>
                  </a:cxn>
                  <a:cxn ang="0">
                    <a:pos x="T6" y="T7"/>
                  </a:cxn>
                </a:cxnLst>
                <a:rect l="0" t="0" r="r" b="b"/>
                <a:pathLst>
                  <a:path w="72" h="143">
                    <a:moveTo>
                      <a:pt x="0" y="0"/>
                    </a:moveTo>
                    <a:cubicBezTo>
                      <a:pt x="39" y="0"/>
                      <a:pt x="72" y="32"/>
                      <a:pt x="72" y="72"/>
                    </a:cubicBezTo>
                    <a:cubicBezTo>
                      <a:pt x="72" y="96"/>
                      <a:pt x="60" y="118"/>
                      <a:pt x="41" y="131"/>
                    </a:cubicBezTo>
                    <a:cubicBezTo>
                      <a:pt x="31" y="138"/>
                      <a:pt x="20" y="142"/>
                      <a:pt x="7" y="143"/>
                    </a:cubicBezTo>
                  </a:path>
                </a:pathLst>
              </a:custGeom>
              <a:noFill/>
              <a:ln w="28575" cap="rnd">
                <a:solidFill>
                  <a:schemeClr val="accent2">
                    <a:lumMod val="50000"/>
                  </a:schemeClr>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5" name="Freeform 1305"/>
              <p:cNvSpPr/>
              <p:nvPr/>
            </p:nvSpPr>
            <p:spPr bwMode="auto">
              <a:xfrm>
                <a:off x="8996363" y="2389188"/>
                <a:ext cx="41275" cy="14288"/>
              </a:xfrm>
              <a:custGeom>
                <a:avLst/>
                <a:gdLst>
                  <a:gd name="T0" fmla="*/ 11 w 11"/>
                  <a:gd name="T1" fmla="*/ 4 h 4"/>
                  <a:gd name="T2" fmla="*/ 0 w 11"/>
                  <a:gd name="T3" fmla="*/ 0 h 4"/>
                </a:gdLst>
                <a:ahLst/>
                <a:cxnLst>
                  <a:cxn ang="0">
                    <a:pos x="T0" y="T1"/>
                  </a:cxn>
                  <a:cxn ang="0">
                    <a:pos x="T2" y="T3"/>
                  </a:cxn>
                </a:cxnLst>
                <a:rect l="0" t="0" r="r" b="b"/>
                <a:pathLst>
                  <a:path w="11" h="4">
                    <a:moveTo>
                      <a:pt x="11" y="4"/>
                    </a:moveTo>
                    <a:cubicBezTo>
                      <a:pt x="7" y="3"/>
                      <a:pt x="3" y="2"/>
                      <a:pt x="0" y="0"/>
                    </a:cubicBezTo>
                  </a:path>
                </a:pathLst>
              </a:custGeom>
              <a:noFill/>
              <a:ln w="28575" cap="rnd">
                <a:solidFill>
                  <a:schemeClr val="accent2">
                    <a:lumMod val="50000"/>
                  </a:schemeClr>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grpSp>
        <p:sp>
          <p:nvSpPr>
            <p:cNvPr id="16" name="文本框 15"/>
            <p:cNvSpPr txBox="1"/>
            <p:nvPr/>
          </p:nvSpPr>
          <p:spPr>
            <a:xfrm>
              <a:off x="935810" y="329254"/>
              <a:ext cx="7651144" cy="1076325"/>
            </a:xfrm>
            <a:prstGeom prst="rect">
              <a:avLst/>
            </a:prstGeom>
            <a:noFill/>
          </p:spPr>
          <p:txBody>
            <a:bodyPr wrap="square" rtlCol="0">
              <a:noAutofit/>
            </a:bodyPr>
            <a:lstStyle/>
            <a:p>
              <a:r>
                <a:rPr lang="en-US" altLang="zh-SG" sz="3200" b="1" dirty="0">
                  <a:solidFill>
                    <a:srgbClr val="5F2C09"/>
                  </a:solidFill>
                  <a:latin typeface="Times New Roman" panose="02020603050405020304" pitchFamily="18" charset="0"/>
                  <a:cs typeface="Times New Roman" panose="02020603050405020304" pitchFamily="18" charset="0"/>
                </a:rPr>
                <a:t>Part</a:t>
              </a:r>
              <a:r>
                <a:rPr lang="en-US" altLang="zh-CN" sz="3200" b="1" dirty="0">
                  <a:solidFill>
                    <a:srgbClr val="5F2C09"/>
                  </a:solidFill>
                  <a:latin typeface="Times New Roman" panose="02020603050405020304" pitchFamily="18" charset="0"/>
                  <a:cs typeface="Times New Roman" panose="02020603050405020304" pitchFamily="18" charset="0"/>
                </a:rPr>
                <a:t>2</a:t>
              </a:r>
              <a:r>
                <a:rPr lang="en-US" altLang="zh-SG" sz="3200" b="1" dirty="0">
                  <a:solidFill>
                    <a:srgbClr val="5F2C09"/>
                  </a:solidFill>
                  <a:latin typeface="Times New Roman" panose="02020603050405020304" pitchFamily="18" charset="0"/>
                  <a:cs typeface="Times New Roman" panose="02020603050405020304" pitchFamily="18" charset="0"/>
                </a:rPr>
                <a:t>: Encryption</a:t>
              </a:r>
              <a:endParaRPr lang="en-US" altLang="zh-SG" sz="3200" b="1" dirty="0">
                <a:solidFill>
                  <a:srgbClr val="5F2C09"/>
                </a:solidFill>
                <a:latin typeface="Times New Roman" panose="02020603050405020304" pitchFamily="18" charset="0"/>
                <a:cs typeface="Times New Roman" panose="02020603050405020304" pitchFamily="18" charset="0"/>
              </a:endParaRPr>
            </a:p>
          </p:txBody>
        </p:sp>
      </p:grpSp>
      <p:sp>
        <p:nvSpPr>
          <p:cNvPr id="17" name="文本框 16"/>
          <p:cNvSpPr txBox="1"/>
          <p:nvPr userDrawn="1"/>
        </p:nvSpPr>
        <p:spPr>
          <a:xfrm>
            <a:off x="768387" y="1124610"/>
            <a:ext cx="10508625" cy="4789558"/>
          </a:xfrm>
          <a:prstGeom prst="rect">
            <a:avLst/>
          </a:prstGeom>
        </p:spPr>
        <p:txBody>
          <a:bodyPr wrap="square" rtlCol="0">
            <a:noAutofit/>
          </a:bodyPr>
          <a:p>
            <a:r>
              <a:rPr lang="en-US" altLang="zh-CN" sz="2400">
                <a:solidFill>
                  <a:srgbClr val="000000"/>
                </a:solidFill>
                <a:latin typeface="Calibri" panose="020F0502020204030204" charset="0"/>
                <a:ea typeface="Calibri" panose="020F0502020204030204" charset="0"/>
                <a:cs typeface="Calibri" panose="020F0502020204030204" charset="0"/>
              </a:rPr>
              <a:t>Download with encrypt transfer</a:t>
            </a:r>
            <a:endParaRPr lang="en-US" altLang="zh-CN" sz="2400">
              <a:solidFill>
                <a:srgbClr val="000000"/>
              </a:solidFill>
              <a:latin typeface="Calibri" panose="020F0502020204030204" charset="0"/>
              <a:ea typeface="Calibri" panose="020F0502020204030204" charset="0"/>
              <a:cs typeface="Calibri" panose="020F0502020204030204" charset="0"/>
            </a:endParaRPr>
          </a:p>
        </p:txBody>
      </p:sp>
      <p:pic>
        <p:nvPicPr>
          <p:cNvPr id="5" name="图片 4"/>
          <p:cNvPicPr>
            <a:picLocks noChangeAspect="1"/>
          </p:cNvPicPr>
          <p:nvPr/>
        </p:nvPicPr>
        <p:blipFill>
          <a:blip r:embed="rId2"/>
          <a:stretch>
            <a:fillRect/>
          </a:stretch>
        </p:blipFill>
        <p:spPr>
          <a:xfrm>
            <a:off x="831850" y="1750695"/>
            <a:ext cx="10390505" cy="3822700"/>
          </a:xfrm>
          <a:prstGeom prst="rect">
            <a:avLst/>
          </a:prstGeom>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1">
            <a:extLst>
              <a:ext uri="{28A0092B-C50C-407E-A947-70E740481C1C}">
                <a14:useLocalDpi xmlns:a14="http://schemas.microsoft.com/office/drawing/2010/main" val="0"/>
              </a:ext>
            </a:extLst>
          </a:blip>
          <a:srcRect l="24300" t="40306" r="23627" b="40661"/>
          <a:stretch>
            <a:fillRect/>
          </a:stretch>
        </p:blipFill>
        <p:spPr>
          <a:xfrm>
            <a:off x="9367365" y="272202"/>
            <a:ext cx="2484934" cy="641827"/>
          </a:xfrm>
          <a:prstGeom prst="rect">
            <a:avLst/>
          </a:prstGeom>
        </p:spPr>
      </p:pic>
      <p:grpSp>
        <p:nvGrpSpPr>
          <p:cNvPr id="4" name="组合 3"/>
          <p:cNvGrpSpPr/>
          <p:nvPr/>
        </p:nvGrpSpPr>
        <p:grpSpPr>
          <a:xfrm>
            <a:off x="434903" y="329254"/>
            <a:ext cx="8152051" cy="1076325"/>
            <a:chOff x="434903" y="329254"/>
            <a:chExt cx="8152051" cy="1076325"/>
          </a:xfrm>
        </p:grpSpPr>
        <p:grpSp>
          <p:nvGrpSpPr>
            <p:cNvPr id="7" name="组合 6"/>
            <p:cNvGrpSpPr/>
            <p:nvPr/>
          </p:nvGrpSpPr>
          <p:grpSpPr>
            <a:xfrm>
              <a:off x="434903" y="418808"/>
              <a:ext cx="482808" cy="432771"/>
              <a:chOff x="7977188" y="1874838"/>
              <a:chExt cx="1439863" cy="1290638"/>
            </a:xfrm>
          </p:grpSpPr>
          <p:sp>
            <p:nvSpPr>
              <p:cNvPr id="8" name="Oval 1298"/>
              <p:cNvSpPr>
                <a:spLocks noChangeArrowheads="1"/>
              </p:cNvSpPr>
              <p:nvPr/>
            </p:nvSpPr>
            <p:spPr bwMode="auto">
              <a:xfrm>
                <a:off x="8124826" y="2001838"/>
                <a:ext cx="119063" cy="120650"/>
              </a:xfrm>
              <a:prstGeom prst="ellipse">
                <a:avLst/>
              </a:prstGeom>
              <a:noFill/>
              <a:ln w="28575" cap="rnd">
                <a:solidFill>
                  <a:schemeClr val="accent2">
                    <a:lumMod val="50000"/>
                  </a:schemeClr>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9" name="Freeform 1299"/>
              <p:cNvSpPr/>
              <p:nvPr/>
            </p:nvSpPr>
            <p:spPr bwMode="auto">
              <a:xfrm>
                <a:off x="8942388" y="1979613"/>
                <a:ext cx="331788" cy="330200"/>
              </a:xfrm>
              <a:custGeom>
                <a:avLst/>
                <a:gdLst>
                  <a:gd name="T0" fmla="*/ 44 w 88"/>
                  <a:gd name="T1" fmla="*/ 0 h 88"/>
                  <a:gd name="T2" fmla="*/ 88 w 88"/>
                  <a:gd name="T3" fmla="*/ 44 h 88"/>
                  <a:gd name="T4" fmla="*/ 44 w 88"/>
                  <a:gd name="T5" fmla="*/ 88 h 88"/>
                  <a:gd name="T6" fmla="*/ 0 w 88"/>
                  <a:gd name="T7" fmla="*/ 44 h 88"/>
                  <a:gd name="T8" fmla="*/ 44 w 88"/>
                  <a:gd name="T9" fmla="*/ 0 h 88"/>
                </a:gdLst>
                <a:ahLst/>
                <a:cxnLst>
                  <a:cxn ang="0">
                    <a:pos x="T0" y="T1"/>
                  </a:cxn>
                  <a:cxn ang="0">
                    <a:pos x="T2" y="T3"/>
                  </a:cxn>
                  <a:cxn ang="0">
                    <a:pos x="T4" y="T5"/>
                  </a:cxn>
                  <a:cxn ang="0">
                    <a:pos x="T6" y="T7"/>
                  </a:cxn>
                  <a:cxn ang="0">
                    <a:pos x="T8" y="T9"/>
                  </a:cxn>
                </a:cxnLst>
                <a:rect l="0" t="0" r="r" b="b"/>
                <a:pathLst>
                  <a:path w="88" h="88">
                    <a:moveTo>
                      <a:pt x="44" y="0"/>
                    </a:moveTo>
                    <a:cubicBezTo>
                      <a:pt x="68" y="0"/>
                      <a:pt x="88" y="19"/>
                      <a:pt x="88" y="44"/>
                    </a:cubicBezTo>
                    <a:cubicBezTo>
                      <a:pt x="88" y="68"/>
                      <a:pt x="68" y="88"/>
                      <a:pt x="44" y="88"/>
                    </a:cubicBezTo>
                    <a:cubicBezTo>
                      <a:pt x="20" y="88"/>
                      <a:pt x="0" y="68"/>
                      <a:pt x="0" y="44"/>
                    </a:cubicBezTo>
                    <a:cubicBezTo>
                      <a:pt x="0" y="20"/>
                      <a:pt x="19" y="0"/>
                      <a:pt x="44" y="0"/>
                    </a:cubicBezTo>
                    <a:close/>
                  </a:path>
                </a:pathLst>
              </a:custGeom>
              <a:noFill/>
              <a:ln w="28575" cap="rnd">
                <a:solidFill>
                  <a:schemeClr val="accent2">
                    <a:lumMod val="50000"/>
                  </a:schemeClr>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Freeform 1300"/>
              <p:cNvSpPr/>
              <p:nvPr/>
            </p:nvSpPr>
            <p:spPr bwMode="auto">
              <a:xfrm>
                <a:off x="8131176" y="1993901"/>
                <a:ext cx="1173163" cy="1171575"/>
              </a:xfrm>
              <a:custGeom>
                <a:avLst/>
                <a:gdLst>
                  <a:gd name="T0" fmla="*/ 308 w 312"/>
                  <a:gd name="T1" fmla="*/ 121 h 312"/>
                  <a:gd name="T2" fmla="*/ 312 w 312"/>
                  <a:gd name="T3" fmla="*/ 155 h 312"/>
                  <a:gd name="T4" fmla="*/ 156 w 312"/>
                  <a:gd name="T5" fmla="*/ 312 h 312"/>
                  <a:gd name="T6" fmla="*/ 0 w 312"/>
                  <a:gd name="T7" fmla="*/ 156 h 312"/>
                  <a:gd name="T8" fmla="*/ 155 w 312"/>
                  <a:gd name="T9" fmla="*/ 0 h 312"/>
                  <a:gd name="T10" fmla="*/ 223 w 312"/>
                  <a:gd name="T11" fmla="*/ 15 h 312"/>
                </a:gdLst>
                <a:ahLst/>
                <a:cxnLst>
                  <a:cxn ang="0">
                    <a:pos x="T0" y="T1"/>
                  </a:cxn>
                  <a:cxn ang="0">
                    <a:pos x="T2" y="T3"/>
                  </a:cxn>
                  <a:cxn ang="0">
                    <a:pos x="T4" y="T5"/>
                  </a:cxn>
                  <a:cxn ang="0">
                    <a:pos x="T6" y="T7"/>
                  </a:cxn>
                  <a:cxn ang="0">
                    <a:pos x="T8" y="T9"/>
                  </a:cxn>
                  <a:cxn ang="0">
                    <a:pos x="T10" y="T11"/>
                  </a:cxn>
                </a:cxnLst>
                <a:rect l="0" t="0" r="r" b="b"/>
                <a:pathLst>
                  <a:path w="312" h="312">
                    <a:moveTo>
                      <a:pt x="308" y="121"/>
                    </a:moveTo>
                    <a:cubicBezTo>
                      <a:pt x="310" y="132"/>
                      <a:pt x="312" y="144"/>
                      <a:pt x="312" y="155"/>
                    </a:cubicBezTo>
                    <a:cubicBezTo>
                      <a:pt x="312" y="242"/>
                      <a:pt x="242" y="312"/>
                      <a:pt x="156" y="312"/>
                    </a:cubicBezTo>
                    <a:cubicBezTo>
                      <a:pt x="70" y="312"/>
                      <a:pt x="0" y="242"/>
                      <a:pt x="0" y="156"/>
                    </a:cubicBezTo>
                    <a:cubicBezTo>
                      <a:pt x="0" y="70"/>
                      <a:pt x="69" y="0"/>
                      <a:pt x="155" y="0"/>
                    </a:cubicBezTo>
                    <a:cubicBezTo>
                      <a:pt x="180" y="0"/>
                      <a:pt x="203" y="5"/>
                      <a:pt x="223" y="15"/>
                    </a:cubicBezTo>
                  </a:path>
                </a:pathLst>
              </a:custGeom>
              <a:noFill/>
              <a:ln w="28575" cap="rnd">
                <a:solidFill>
                  <a:schemeClr val="accent2">
                    <a:lumMod val="50000"/>
                  </a:schemeClr>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1" name="Freeform 1301"/>
              <p:cNvSpPr/>
              <p:nvPr/>
            </p:nvSpPr>
            <p:spPr bwMode="auto">
              <a:xfrm>
                <a:off x="7977188" y="2224088"/>
                <a:ext cx="1439863" cy="746125"/>
              </a:xfrm>
              <a:custGeom>
                <a:avLst/>
                <a:gdLst>
                  <a:gd name="T0" fmla="*/ 353 w 383"/>
                  <a:gd name="T1" fmla="*/ 96 h 199"/>
                  <a:gd name="T2" fmla="*/ 377 w 383"/>
                  <a:gd name="T3" fmla="*/ 154 h 199"/>
                  <a:gd name="T4" fmla="*/ 171 w 383"/>
                  <a:gd name="T5" fmla="*/ 165 h 199"/>
                  <a:gd name="T6" fmla="*/ 13 w 383"/>
                  <a:gd name="T7" fmla="*/ 32 h 199"/>
                  <a:gd name="T8" fmla="*/ 73 w 383"/>
                  <a:gd name="T9" fmla="*/ 0 h 199"/>
                </a:gdLst>
                <a:ahLst/>
                <a:cxnLst>
                  <a:cxn ang="0">
                    <a:pos x="T0" y="T1"/>
                  </a:cxn>
                  <a:cxn ang="0">
                    <a:pos x="T2" y="T3"/>
                  </a:cxn>
                  <a:cxn ang="0">
                    <a:pos x="T4" y="T5"/>
                  </a:cxn>
                  <a:cxn ang="0">
                    <a:pos x="T6" y="T7"/>
                  </a:cxn>
                  <a:cxn ang="0">
                    <a:pos x="T8" y="T9"/>
                  </a:cxn>
                </a:cxnLst>
                <a:rect l="0" t="0" r="r" b="b"/>
                <a:pathLst>
                  <a:path w="383" h="199">
                    <a:moveTo>
                      <a:pt x="353" y="96"/>
                    </a:moveTo>
                    <a:cubicBezTo>
                      <a:pt x="373" y="117"/>
                      <a:pt x="383" y="137"/>
                      <a:pt x="377" y="154"/>
                    </a:cubicBezTo>
                    <a:cubicBezTo>
                      <a:pt x="364" y="194"/>
                      <a:pt x="271" y="199"/>
                      <a:pt x="171" y="165"/>
                    </a:cubicBezTo>
                    <a:cubicBezTo>
                      <a:pt x="70" y="131"/>
                      <a:pt x="0" y="72"/>
                      <a:pt x="13" y="32"/>
                    </a:cubicBezTo>
                    <a:cubicBezTo>
                      <a:pt x="19" y="14"/>
                      <a:pt x="41" y="3"/>
                      <a:pt x="73" y="0"/>
                    </a:cubicBezTo>
                  </a:path>
                </a:pathLst>
              </a:custGeom>
              <a:noFill/>
              <a:ln w="28575" cap="rnd">
                <a:solidFill>
                  <a:schemeClr val="accent2">
                    <a:lumMod val="50000"/>
                  </a:schemeClr>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2" name="Freeform 1302"/>
              <p:cNvSpPr/>
              <p:nvPr/>
            </p:nvSpPr>
            <p:spPr bwMode="auto">
              <a:xfrm>
                <a:off x="8507413" y="2625726"/>
                <a:ext cx="52388" cy="22225"/>
              </a:xfrm>
              <a:custGeom>
                <a:avLst/>
                <a:gdLst>
                  <a:gd name="T0" fmla="*/ 14 w 14"/>
                  <a:gd name="T1" fmla="*/ 6 h 6"/>
                  <a:gd name="T2" fmla="*/ 0 w 14"/>
                  <a:gd name="T3" fmla="*/ 0 h 6"/>
                </a:gdLst>
                <a:ahLst/>
                <a:cxnLst>
                  <a:cxn ang="0">
                    <a:pos x="T0" y="T1"/>
                  </a:cxn>
                  <a:cxn ang="0">
                    <a:pos x="T2" y="T3"/>
                  </a:cxn>
                </a:cxnLst>
                <a:rect l="0" t="0" r="r" b="b"/>
                <a:pathLst>
                  <a:path w="14" h="6">
                    <a:moveTo>
                      <a:pt x="14" y="6"/>
                    </a:moveTo>
                    <a:cubicBezTo>
                      <a:pt x="9" y="4"/>
                      <a:pt x="5" y="2"/>
                      <a:pt x="0" y="0"/>
                    </a:cubicBezTo>
                  </a:path>
                </a:pathLst>
              </a:custGeom>
              <a:noFill/>
              <a:ln w="28575" cap="rnd">
                <a:solidFill>
                  <a:schemeClr val="accent2">
                    <a:lumMod val="50000"/>
                  </a:schemeClr>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3" name="Freeform 1303"/>
              <p:cNvSpPr/>
              <p:nvPr/>
            </p:nvSpPr>
            <p:spPr bwMode="auto">
              <a:xfrm>
                <a:off x="8680451" y="2692401"/>
                <a:ext cx="481013" cy="87313"/>
              </a:xfrm>
              <a:custGeom>
                <a:avLst/>
                <a:gdLst>
                  <a:gd name="T0" fmla="*/ 128 w 128"/>
                  <a:gd name="T1" fmla="*/ 22 h 23"/>
                  <a:gd name="T2" fmla="*/ 0 w 128"/>
                  <a:gd name="T3" fmla="*/ 0 h 23"/>
                </a:gdLst>
                <a:ahLst/>
                <a:cxnLst>
                  <a:cxn ang="0">
                    <a:pos x="T0" y="T1"/>
                  </a:cxn>
                  <a:cxn ang="0">
                    <a:pos x="T2" y="T3"/>
                  </a:cxn>
                </a:cxnLst>
                <a:rect l="0" t="0" r="r" b="b"/>
                <a:pathLst>
                  <a:path w="128" h="23">
                    <a:moveTo>
                      <a:pt x="128" y="22"/>
                    </a:moveTo>
                    <a:cubicBezTo>
                      <a:pt x="92" y="23"/>
                      <a:pt x="47" y="16"/>
                      <a:pt x="0" y="0"/>
                    </a:cubicBezTo>
                  </a:path>
                </a:pathLst>
              </a:custGeom>
              <a:noFill/>
              <a:ln w="28575" cap="rnd">
                <a:solidFill>
                  <a:schemeClr val="accent2">
                    <a:lumMod val="50000"/>
                  </a:schemeClr>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4" name="Freeform 1304"/>
              <p:cNvSpPr/>
              <p:nvPr/>
            </p:nvSpPr>
            <p:spPr bwMode="auto">
              <a:xfrm>
                <a:off x="9109076" y="1874838"/>
                <a:ext cx="269875" cy="536575"/>
              </a:xfrm>
              <a:custGeom>
                <a:avLst/>
                <a:gdLst>
                  <a:gd name="T0" fmla="*/ 0 w 72"/>
                  <a:gd name="T1" fmla="*/ 0 h 143"/>
                  <a:gd name="T2" fmla="*/ 72 w 72"/>
                  <a:gd name="T3" fmla="*/ 72 h 143"/>
                  <a:gd name="T4" fmla="*/ 41 w 72"/>
                  <a:gd name="T5" fmla="*/ 131 h 143"/>
                  <a:gd name="T6" fmla="*/ 7 w 72"/>
                  <a:gd name="T7" fmla="*/ 143 h 143"/>
                </a:gdLst>
                <a:ahLst/>
                <a:cxnLst>
                  <a:cxn ang="0">
                    <a:pos x="T0" y="T1"/>
                  </a:cxn>
                  <a:cxn ang="0">
                    <a:pos x="T2" y="T3"/>
                  </a:cxn>
                  <a:cxn ang="0">
                    <a:pos x="T4" y="T5"/>
                  </a:cxn>
                  <a:cxn ang="0">
                    <a:pos x="T6" y="T7"/>
                  </a:cxn>
                </a:cxnLst>
                <a:rect l="0" t="0" r="r" b="b"/>
                <a:pathLst>
                  <a:path w="72" h="143">
                    <a:moveTo>
                      <a:pt x="0" y="0"/>
                    </a:moveTo>
                    <a:cubicBezTo>
                      <a:pt x="39" y="0"/>
                      <a:pt x="72" y="32"/>
                      <a:pt x="72" y="72"/>
                    </a:cubicBezTo>
                    <a:cubicBezTo>
                      <a:pt x="72" y="96"/>
                      <a:pt x="60" y="118"/>
                      <a:pt x="41" y="131"/>
                    </a:cubicBezTo>
                    <a:cubicBezTo>
                      <a:pt x="31" y="138"/>
                      <a:pt x="20" y="142"/>
                      <a:pt x="7" y="143"/>
                    </a:cubicBezTo>
                  </a:path>
                </a:pathLst>
              </a:custGeom>
              <a:noFill/>
              <a:ln w="28575" cap="rnd">
                <a:solidFill>
                  <a:schemeClr val="accent2">
                    <a:lumMod val="50000"/>
                  </a:schemeClr>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5" name="Freeform 1305"/>
              <p:cNvSpPr/>
              <p:nvPr/>
            </p:nvSpPr>
            <p:spPr bwMode="auto">
              <a:xfrm>
                <a:off x="8996363" y="2389188"/>
                <a:ext cx="41275" cy="14288"/>
              </a:xfrm>
              <a:custGeom>
                <a:avLst/>
                <a:gdLst>
                  <a:gd name="T0" fmla="*/ 11 w 11"/>
                  <a:gd name="T1" fmla="*/ 4 h 4"/>
                  <a:gd name="T2" fmla="*/ 0 w 11"/>
                  <a:gd name="T3" fmla="*/ 0 h 4"/>
                </a:gdLst>
                <a:ahLst/>
                <a:cxnLst>
                  <a:cxn ang="0">
                    <a:pos x="T0" y="T1"/>
                  </a:cxn>
                  <a:cxn ang="0">
                    <a:pos x="T2" y="T3"/>
                  </a:cxn>
                </a:cxnLst>
                <a:rect l="0" t="0" r="r" b="b"/>
                <a:pathLst>
                  <a:path w="11" h="4">
                    <a:moveTo>
                      <a:pt x="11" y="4"/>
                    </a:moveTo>
                    <a:cubicBezTo>
                      <a:pt x="7" y="3"/>
                      <a:pt x="3" y="2"/>
                      <a:pt x="0" y="0"/>
                    </a:cubicBezTo>
                  </a:path>
                </a:pathLst>
              </a:custGeom>
              <a:noFill/>
              <a:ln w="28575" cap="rnd">
                <a:solidFill>
                  <a:schemeClr val="accent2">
                    <a:lumMod val="50000"/>
                  </a:schemeClr>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grpSp>
        <p:sp>
          <p:nvSpPr>
            <p:cNvPr id="16" name="文本框 15"/>
            <p:cNvSpPr txBox="1"/>
            <p:nvPr/>
          </p:nvSpPr>
          <p:spPr>
            <a:xfrm>
              <a:off x="935810" y="329254"/>
              <a:ext cx="7651144" cy="1076325"/>
            </a:xfrm>
            <a:prstGeom prst="rect">
              <a:avLst/>
            </a:prstGeom>
            <a:noFill/>
          </p:spPr>
          <p:txBody>
            <a:bodyPr wrap="square" rtlCol="0">
              <a:noAutofit/>
            </a:bodyPr>
            <a:lstStyle/>
            <a:p>
              <a:r>
                <a:rPr lang="en-US" altLang="zh-SG" sz="3200" b="1" dirty="0">
                  <a:solidFill>
                    <a:srgbClr val="5F2C09"/>
                  </a:solidFill>
                  <a:latin typeface="Times New Roman" panose="02020603050405020304" pitchFamily="18" charset="0"/>
                  <a:cs typeface="Times New Roman" panose="02020603050405020304" pitchFamily="18" charset="0"/>
                </a:rPr>
                <a:t>Part</a:t>
              </a:r>
              <a:r>
                <a:rPr lang="en-US" altLang="zh-CN" sz="3200" b="1" dirty="0">
                  <a:solidFill>
                    <a:srgbClr val="5F2C09"/>
                  </a:solidFill>
                  <a:latin typeface="Times New Roman" panose="02020603050405020304" pitchFamily="18" charset="0"/>
                  <a:cs typeface="Times New Roman" panose="02020603050405020304" pitchFamily="18" charset="0"/>
                </a:rPr>
                <a:t>2</a:t>
              </a:r>
              <a:r>
                <a:rPr lang="en-US" altLang="zh-SG" sz="3200" b="1" dirty="0">
                  <a:solidFill>
                    <a:srgbClr val="5F2C09"/>
                  </a:solidFill>
                  <a:latin typeface="Times New Roman" panose="02020603050405020304" pitchFamily="18" charset="0"/>
                  <a:cs typeface="Times New Roman" panose="02020603050405020304" pitchFamily="18" charset="0"/>
                </a:rPr>
                <a:t>: Encryption</a:t>
              </a:r>
              <a:endParaRPr lang="en-US" altLang="zh-SG" sz="3200" b="1" dirty="0">
                <a:solidFill>
                  <a:srgbClr val="5F2C09"/>
                </a:solidFill>
                <a:latin typeface="Times New Roman" panose="02020603050405020304" pitchFamily="18" charset="0"/>
                <a:cs typeface="Times New Roman" panose="02020603050405020304" pitchFamily="18" charset="0"/>
              </a:endParaRPr>
            </a:p>
          </p:txBody>
        </p:sp>
      </p:grpSp>
      <p:sp>
        <p:nvSpPr>
          <p:cNvPr id="17" name="文本框 16"/>
          <p:cNvSpPr txBox="1"/>
          <p:nvPr userDrawn="1"/>
        </p:nvSpPr>
        <p:spPr>
          <a:xfrm>
            <a:off x="768387" y="1124610"/>
            <a:ext cx="10508625" cy="4789558"/>
          </a:xfrm>
          <a:prstGeom prst="rect">
            <a:avLst/>
          </a:prstGeom>
        </p:spPr>
        <p:txBody>
          <a:bodyPr wrap="square" rtlCol="0">
            <a:noAutofit/>
          </a:bodyPr>
          <a:p>
            <a:r>
              <a:rPr lang="en-US" altLang="zh-CN" sz="2400">
                <a:solidFill>
                  <a:srgbClr val="000000"/>
                </a:solidFill>
                <a:latin typeface="Calibri" panose="020F0502020204030204" charset="0"/>
                <a:ea typeface="Calibri" panose="020F0502020204030204" charset="0"/>
                <a:cs typeface="Calibri" panose="020F0502020204030204" charset="0"/>
              </a:rPr>
              <a:t>Download with encrypt transfer(Wireshark)</a:t>
            </a:r>
            <a:endParaRPr lang="en-US" altLang="zh-CN" sz="2400">
              <a:solidFill>
                <a:srgbClr val="000000"/>
              </a:solidFill>
              <a:latin typeface="Calibri" panose="020F0502020204030204" charset="0"/>
              <a:ea typeface="Calibri" panose="020F0502020204030204" charset="0"/>
              <a:cs typeface="Calibri" panose="020F0502020204030204" charset="0"/>
            </a:endParaRPr>
          </a:p>
        </p:txBody>
      </p:sp>
      <p:pic>
        <p:nvPicPr>
          <p:cNvPr id="6" name="图片 5"/>
          <p:cNvPicPr>
            <a:picLocks noChangeAspect="1"/>
          </p:cNvPicPr>
          <p:nvPr/>
        </p:nvPicPr>
        <p:blipFill>
          <a:blip r:embed="rId2"/>
          <a:stretch>
            <a:fillRect/>
          </a:stretch>
        </p:blipFill>
        <p:spPr>
          <a:xfrm>
            <a:off x="1510665" y="1771650"/>
            <a:ext cx="8882380" cy="3496310"/>
          </a:xfrm>
          <a:prstGeom prst="rect">
            <a:avLst/>
          </a:prstGeom>
        </p:spPr>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1">
            <a:extLst>
              <a:ext uri="{28A0092B-C50C-407E-A947-70E740481C1C}">
                <a14:useLocalDpi xmlns:a14="http://schemas.microsoft.com/office/drawing/2010/main" val="0"/>
              </a:ext>
            </a:extLst>
          </a:blip>
          <a:srcRect l="24300" t="40306" r="23627" b="40661"/>
          <a:stretch>
            <a:fillRect/>
          </a:stretch>
        </p:blipFill>
        <p:spPr>
          <a:xfrm>
            <a:off x="9367365" y="272202"/>
            <a:ext cx="2484934" cy="641827"/>
          </a:xfrm>
          <a:prstGeom prst="rect">
            <a:avLst/>
          </a:prstGeom>
        </p:spPr>
      </p:pic>
      <p:grpSp>
        <p:nvGrpSpPr>
          <p:cNvPr id="4" name="组合 3"/>
          <p:cNvGrpSpPr/>
          <p:nvPr/>
        </p:nvGrpSpPr>
        <p:grpSpPr>
          <a:xfrm>
            <a:off x="434903" y="329254"/>
            <a:ext cx="8152051" cy="1076325"/>
            <a:chOff x="434903" y="329254"/>
            <a:chExt cx="8152051" cy="1076325"/>
          </a:xfrm>
        </p:grpSpPr>
        <p:grpSp>
          <p:nvGrpSpPr>
            <p:cNvPr id="7" name="组合 6"/>
            <p:cNvGrpSpPr/>
            <p:nvPr/>
          </p:nvGrpSpPr>
          <p:grpSpPr>
            <a:xfrm>
              <a:off x="434903" y="418808"/>
              <a:ext cx="482808" cy="432771"/>
              <a:chOff x="7977188" y="1874838"/>
              <a:chExt cx="1439863" cy="1290638"/>
            </a:xfrm>
          </p:grpSpPr>
          <p:sp>
            <p:nvSpPr>
              <p:cNvPr id="8" name="Oval 1298"/>
              <p:cNvSpPr>
                <a:spLocks noChangeArrowheads="1"/>
              </p:cNvSpPr>
              <p:nvPr/>
            </p:nvSpPr>
            <p:spPr bwMode="auto">
              <a:xfrm>
                <a:off x="8124826" y="2001838"/>
                <a:ext cx="119063" cy="120650"/>
              </a:xfrm>
              <a:prstGeom prst="ellipse">
                <a:avLst/>
              </a:prstGeom>
              <a:noFill/>
              <a:ln w="28575" cap="rnd">
                <a:solidFill>
                  <a:schemeClr val="accent2">
                    <a:lumMod val="50000"/>
                  </a:schemeClr>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9" name="Freeform 1299"/>
              <p:cNvSpPr/>
              <p:nvPr/>
            </p:nvSpPr>
            <p:spPr bwMode="auto">
              <a:xfrm>
                <a:off x="8942388" y="1979613"/>
                <a:ext cx="331788" cy="330200"/>
              </a:xfrm>
              <a:custGeom>
                <a:avLst/>
                <a:gdLst>
                  <a:gd name="T0" fmla="*/ 44 w 88"/>
                  <a:gd name="T1" fmla="*/ 0 h 88"/>
                  <a:gd name="T2" fmla="*/ 88 w 88"/>
                  <a:gd name="T3" fmla="*/ 44 h 88"/>
                  <a:gd name="T4" fmla="*/ 44 w 88"/>
                  <a:gd name="T5" fmla="*/ 88 h 88"/>
                  <a:gd name="T6" fmla="*/ 0 w 88"/>
                  <a:gd name="T7" fmla="*/ 44 h 88"/>
                  <a:gd name="T8" fmla="*/ 44 w 88"/>
                  <a:gd name="T9" fmla="*/ 0 h 88"/>
                </a:gdLst>
                <a:ahLst/>
                <a:cxnLst>
                  <a:cxn ang="0">
                    <a:pos x="T0" y="T1"/>
                  </a:cxn>
                  <a:cxn ang="0">
                    <a:pos x="T2" y="T3"/>
                  </a:cxn>
                  <a:cxn ang="0">
                    <a:pos x="T4" y="T5"/>
                  </a:cxn>
                  <a:cxn ang="0">
                    <a:pos x="T6" y="T7"/>
                  </a:cxn>
                  <a:cxn ang="0">
                    <a:pos x="T8" y="T9"/>
                  </a:cxn>
                </a:cxnLst>
                <a:rect l="0" t="0" r="r" b="b"/>
                <a:pathLst>
                  <a:path w="88" h="88">
                    <a:moveTo>
                      <a:pt x="44" y="0"/>
                    </a:moveTo>
                    <a:cubicBezTo>
                      <a:pt x="68" y="0"/>
                      <a:pt x="88" y="19"/>
                      <a:pt x="88" y="44"/>
                    </a:cubicBezTo>
                    <a:cubicBezTo>
                      <a:pt x="88" y="68"/>
                      <a:pt x="68" y="88"/>
                      <a:pt x="44" y="88"/>
                    </a:cubicBezTo>
                    <a:cubicBezTo>
                      <a:pt x="20" y="88"/>
                      <a:pt x="0" y="68"/>
                      <a:pt x="0" y="44"/>
                    </a:cubicBezTo>
                    <a:cubicBezTo>
                      <a:pt x="0" y="20"/>
                      <a:pt x="19" y="0"/>
                      <a:pt x="44" y="0"/>
                    </a:cubicBezTo>
                    <a:close/>
                  </a:path>
                </a:pathLst>
              </a:custGeom>
              <a:noFill/>
              <a:ln w="28575" cap="rnd">
                <a:solidFill>
                  <a:schemeClr val="accent2">
                    <a:lumMod val="50000"/>
                  </a:schemeClr>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Freeform 1300"/>
              <p:cNvSpPr/>
              <p:nvPr/>
            </p:nvSpPr>
            <p:spPr bwMode="auto">
              <a:xfrm>
                <a:off x="8131176" y="1993901"/>
                <a:ext cx="1173163" cy="1171575"/>
              </a:xfrm>
              <a:custGeom>
                <a:avLst/>
                <a:gdLst>
                  <a:gd name="T0" fmla="*/ 308 w 312"/>
                  <a:gd name="T1" fmla="*/ 121 h 312"/>
                  <a:gd name="T2" fmla="*/ 312 w 312"/>
                  <a:gd name="T3" fmla="*/ 155 h 312"/>
                  <a:gd name="T4" fmla="*/ 156 w 312"/>
                  <a:gd name="T5" fmla="*/ 312 h 312"/>
                  <a:gd name="T6" fmla="*/ 0 w 312"/>
                  <a:gd name="T7" fmla="*/ 156 h 312"/>
                  <a:gd name="T8" fmla="*/ 155 w 312"/>
                  <a:gd name="T9" fmla="*/ 0 h 312"/>
                  <a:gd name="T10" fmla="*/ 223 w 312"/>
                  <a:gd name="T11" fmla="*/ 15 h 312"/>
                </a:gdLst>
                <a:ahLst/>
                <a:cxnLst>
                  <a:cxn ang="0">
                    <a:pos x="T0" y="T1"/>
                  </a:cxn>
                  <a:cxn ang="0">
                    <a:pos x="T2" y="T3"/>
                  </a:cxn>
                  <a:cxn ang="0">
                    <a:pos x="T4" y="T5"/>
                  </a:cxn>
                  <a:cxn ang="0">
                    <a:pos x="T6" y="T7"/>
                  </a:cxn>
                  <a:cxn ang="0">
                    <a:pos x="T8" y="T9"/>
                  </a:cxn>
                  <a:cxn ang="0">
                    <a:pos x="T10" y="T11"/>
                  </a:cxn>
                </a:cxnLst>
                <a:rect l="0" t="0" r="r" b="b"/>
                <a:pathLst>
                  <a:path w="312" h="312">
                    <a:moveTo>
                      <a:pt x="308" y="121"/>
                    </a:moveTo>
                    <a:cubicBezTo>
                      <a:pt x="310" y="132"/>
                      <a:pt x="312" y="144"/>
                      <a:pt x="312" y="155"/>
                    </a:cubicBezTo>
                    <a:cubicBezTo>
                      <a:pt x="312" y="242"/>
                      <a:pt x="242" y="312"/>
                      <a:pt x="156" y="312"/>
                    </a:cubicBezTo>
                    <a:cubicBezTo>
                      <a:pt x="70" y="312"/>
                      <a:pt x="0" y="242"/>
                      <a:pt x="0" y="156"/>
                    </a:cubicBezTo>
                    <a:cubicBezTo>
                      <a:pt x="0" y="70"/>
                      <a:pt x="69" y="0"/>
                      <a:pt x="155" y="0"/>
                    </a:cubicBezTo>
                    <a:cubicBezTo>
                      <a:pt x="180" y="0"/>
                      <a:pt x="203" y="5"/>
                      <a:pt x="223" y="15"/>
                    </a:cubicBezTo>
                  </a:path>
                </a:pathLst>
              </a:custGeom>
              <a:noFill/>
              <a:ln w="28575" cap="rnd">
                <a:solidFill>
                  <a:schemeClr val="accent2">
                    <a:lumMod val="50000"/>
                  </a:schemeClr>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1" name="Freeform 1301"/>
              <p:cNvSpPr/>
              <p:nvPr/>
            </p:nvSpPr>
            <p:spPr bwMode="auto">
              <a:xfrm>
                <a:off x="7977188" y="2224088"/>
                <a:ext cx="1439863" cy="746125"/>
              </a:xfrm>
              <a:custGeom>
                <a:avLst/>
                <a:gdLst>
                  <a:gd name="T0" fmla="*/ 353 w 383"/>
                  <a:gd name="T1" fmla="*/ 96 h 199"/>
                  <a:gd name="T2" fmla="*/ 377 w 383"/>
                  <a:gd name="T3" fmla="*/ 154 h 199"/>
                  <a:gd name="T4" fmla="*/ 171 w 383"/>
                  <a:gd name="T5" fmla="*/ 165 h 199"/>
                  <a:gd name="T6" fmla="*/ 13 w 383"/>
                  <a:gd name="T7" fmla="*/ 32 h 199"/>
                  <a:gd name="T8" fmla="*/ 73 w 383"/>
                  <a:gd name="T9" fmla="*/ 0 h 199"/>
                </a:gdLst>
                <a:ahLst/>
                <a:cxnLst>
                  <a:cxn ang="0">
                    <a:pos x="T0" y="T1"/>
                  </a:cxn>
                  <a:cxn ang="0">
                    <a:pos x="T2" y="T3"/>
                  </a:cxn>
                  <a:cxn ang="0">
                    <a:pos x="T4" y="T5"/>
                  </a:cxn>
                  <a:cxn ang="0">
                    <a:pos x="T6" y="T7"/>
                  </a:cxn>
                  <a:cxn ang="0">
                    <a:pos x="T8" y="T9"/>
                  </a:cxn>
                </a:cxnLst>
                <a:rect l="0" t="0" r="r" b="b"/>
                <a:pathLst>
                  <a:path w="383" h="199">
                    <a:moveTo>
                      <a:pt x="353" y="96"/>
                    </a:moveTo>
                    <a:cubicBezTo>
                      <a:pt x="373" y="117"/>
                      <a:pt x="383" y="137"/>
                      <a:pt x="377" y="154"/>
                    </a:cubicBezTo>
                    <a:cubicBezTo>
                      <a:pt x="364" y="194"/>
                      <a:pt x="271" y="199"/>
                      <a:pt x="171" y="165"/>
                    </a:cubicBezTo>
                    <a:cubicBezTo>
                      <a:pt x="70" y="131"/>
                      <a:pt x="0" y="72"/>
                      <a:pt x="13" y="32"/>
                    </a:cubicBezTo>
                    <a:cubicBezTo>
                      <a:pt x="19" y="14"/>
                      <a:pt x="41" y="3"/>
                      <a:pt x="73" y="0"/>
                    </a:cubicBezTo>
                  </a:path>
                </a:pathLst>
              </a:custGeom>
              <a:noFill/>
              <a:ln w="28575" cap="rnd">
                <a:solidFill>
                  <a:schemeClr val="accent2">
                    <a:lumMod val="50000"/>
                  </a:schemeClr>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2" name="Freeform 1302"/>
              <p:cNvSpPr/>
              <p:nvPr/>
            </p:nvSpPr>
            <p:spPr bwMode="auto">
              <a:xfrm>
                <a:off x="8507413" y="2625726"/>
                <a:ext cx="52388" cy="22225"/>
              </a:xfrm>
              <a:custGeom>
                <a:avLst/>
                <a:gdLst>
                  <a:gd name="T0" fmla="*/ 14 w 14"/>
                  <a:gd name="T1" fmla="*/ 6 h 6"/>
                  <a:gd name="T2" fmla="*/ 0 w 14"/>
                  <a:gd name="T3" fmla="*/ 0 h 6"/>
                </a:gdLst>
                <a:ahLst/>
                <a:cxnLst>
                  <a:cxn ang="0">
                    <a:pos x="T0" y="T1"/>
                  </a:cxn>
                  <a:cxn ang="0">
                    <a:pos x="T2" y="T3"/>
                  </a:cxn>
                </a:cxnLst>
                <a:rect l="0" t="0" r="r" b="b"/>
                <a:pathLst>
                  <a:path w="14" h="6">
                    <a:moveTo>
                      <a:pt x="14" y="6"/>
                    </a:moveTo>
                    <a:cubicBezTo>
                      <a:pt x="9" y="4"/>
                      <a:pt x="5" y="2"/>
                      <a:pt x="0" y="0"/>
                    </a:cubicBezTo>
                  </a:path>
                </a:pathLst>
              </a:custGeom>
              <a:noFill/>
              <a:ln w="28575" cap="rnd">
                <a:solidFill>
                  <a:schemeClr val="accent2">
                    <a:lumMod val="50000"/>
                  </a:schemeClr>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3" name="Freeform 1303"/>
              <p:cNvSpPr/>
              <p:nvPr/>
            </p:nvSpPr>
            <p:spPr bwMode="auto">
              <a:xfrm>
                <a:off x="8680451" y="2692401"/>
                <a:ext cx="481013" cy="87313"/>
              </a:xfrm>
              <a:custGeom>
                <a:avLst/>
                <a:gdLst>
                  <a:gd name="T0" fmla="*/ 128 w 128"/>
                  <a:gd name="T1" fmla="*/ 22 h 23"/>
                  <a:gd name="T2" fmla="*/ 0 w 128"/>
                  <a:gd name="T3" fmla="*/ 0 h 23"/>
                </a:gdLst>
                <a:ahLst/>
                <a:cxnLst>
                  <a:cxn ang="0">
                    <a:pos x="T0" y="T1"/>
                  </a:cxn>
                  <a:cxn ang="0">
                    <a:pos x="T2" y="T3"/>
                  </a:cxn>
                </a:cxnLst>
                <a:rect l="0" t="0" r="r" b="b"/>
                <a:pathLst>
                  <a:path w="128" h="23">
                    <a:moveTo>
                      <a:pt x="128" y="22"/>
                    </a:moveTo>
                    <a:cubicBezTo>
                      <a:pt x="92" y="23"/>
                      <a:pt x="47" y="16"/>
                      <a:pt x="0" y="0"/>
                    </a:cubicBezTo>
                  </a:path>
                </a:pathLst>
              </a:custGeom>
              <a:noFill/>
              <a:ln w="28575" cap="rnd">
                <a:solidFill>
                  <a:schemeClr val="accent2">
                    <a:lumMod val="50000"/>
                  </a:schemeClr>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4" name="Freeform 1304"/>
              <p:cNvSpPr/>
              <p:nvPr/>
            </p:nvSpPr>
            <p:spPr bwMode="auto">
              <a:xfrm>
                <a:off x="9109076" y="1874838"/>
                <a:ext cx="269875" cy="536575"/>
              </a:xfrm>
              <a:custGeom>
                <a:avLst/>
                <a:gdLst>
                  <a:gd name="T0" fmla="*/ 0 w 72"/>
                  <a:gd name="T1" fmla="*/ 0 h 143"/>
                  <a:gd name="T2" fmla="*/ 72 w 72"/>
                  <a:gd name="T3" fmla="*/ 72 h 143"/>
                  <a:gd name="T4" fmla="*/ 41 w 72"/>
                  <a:gd name="T5" fmla="*/ 131 h 143"/>
                  <a:gd name="T6" fmla="*/ 7 w 72"/>
                  <a:gd name="T7" fmla="*/ 143 h 143"/>
                </a:gdLst>
                <a:ahLst/>
                <a:cxnLst>
                  <a:cxn ang="0">
                    <a:pos x="T0" y="T1"/>
                  </a:cxn>
                  <a:cxn ang="0">
                    <a:pos x="T2" y="T3"/>
                  </a:cxn>
                  <a:cxn ang="0">
                    <a:pos x="T4" y="T5"/>
                  </a:cxn>
                  <a:cxn ang="0">
                    <a:pos x="T6" y="T7"/>
                  </a:cxn>
                </a:cxnLst>
                <a:rect l="0" t="0" r="r" b="b"/>
                <a:pathLst>
                  <a:path w="72" h="143">
                    <a:moveTo>
                      <a:pt x="0" y="0"/>
                    </a:moveTo>
                    <a:cubicBezTo>
                      <a:pt x="39" y="0"/>
                      <a:pt x="72" y="32"/>
                      <a:pt x="72" y="72"/>
                    </a:cubicBezTo>
                    <a:cubicBezTo>
                      <a:pt x="72" y="96"/>
                      <a:pt x="60" y="118"/>
                      <a:pt x="41" y="131"/>
                    </a:cubicBezTo>
                    <a:cubicBezTo>
                      <a:pt x="31" y="138"/>
                      <a:pt x="20" y="142"/>
                      <a:pt x="7" y="143"/>
                    </a:cubicBezTo>
                  </a:path>
                </a:pathLst>
              </a:custGeom>
              <a:noFill/>
              <a:ln w="28575" cap="rnd">
                <a:solidFill>
                  <a:schemeClr val="accent2">
                    <a:lumMod val="50000"/>
                  </a:schemeClr>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5" name="Freeform 1305"/>
              <p:cNvSpPr/>
              <p:nvPr/>
            </p:nvSpPr>
            <p:spPr bwMode="auto">
              <a:xfrm>
                <a:off x="8996363" y="2389188"/>
                <a:ext cx="41275" cy="14288"/>
              </a:xfrm>
              <a:custGeom>
                <a:avLst/>
                <a:gdLst>
                  <a:gd name="T0" fmla="*/ 11 w 11"/>
                  <a:gd name="T1" fmla="*/ 4 h 4"/>
                  <a:gd name="T2" fmla="*/ 0 w 11"/>
                  <a:gd name="T3" fmla="*/ 0 h 4"/>
                </a:gdLst>
                <a:ahLst/>
                <a:cxnLst>
                  <a:cxn ang="0">
                    <a:pos x="T0" y="T1"/>
                  </a:cxn>
                  <a:cxn ang="0">
                    <a:pos x="T2" y="T3"/>
                  </a:cxn>
                </a:cxnLst>
                <a:rect l="0" t="0" r="r" b="b"/>
                <a:pathLst>
                  <a:path w="11" h="4">
                    <a:moveTo>
                      <a:pt x="11" y="4"/>
                    </a:moveTo>
                    <a:cubicBezTo>
                      <a:pt x="7" y="3"/>
                      <a:pt x="3" y="2"/>
                      <a:pt x="0" y="0"/>
                    </a:cubicBezTo>
                  </a:path>
                </a:pathLst>
              </a:custGeom>
              <a:noFill/>
              <a:ln w="28575" cap="rnd">
                <a:solidFill>
                  <a:schemeClr val="accent2">
                    <a:lumMod val="50000"/>
                  </a:schemeClr>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grpSp>
        <p:sp>
          <p:nvSpPr>
            <p:cNvPr id="16" name="文本框 15"/>
            <p:cNvSpPr txBox="1"/>
            <p:nvPr/>
          </p:nvSpPr>
          <p:spPr>
            <a:xfrm>
              <a:off x="935810" y="329254"/>
              <a:ext cx="7651144" cy="1076325"/>
            </a:xfrm>
            <a:prstGeom prst="rect">
              <a:avLst/>
            </a:prstGeom>
            <a:noFill/>
          </p:spPr>
          <p:txBody>
            <a:bodyPr wrap="square" rtlCol="0">
              <a:noAutofit/>
            </a:bodyPr>
            <a:lstStyle/>
            <a:p>
              <a:r>
                <a:rPr lang="en-US" altLang="zh-SG" sz="3200" b="1" dirty="0">
                  <a:solidFill>
                    <a:srgbClr val="5F2C09"/>
                  </a:solidFill>
                  <a:latin typeface="Times New Roman" panose="02020603050405020304" pitchFamily="18" charset="0"/>
                  <a:cs typeface="Times New Roman" panose="02020603050405020304" pitchFamily="18" charset="0"/>
                </a:rPr>
                <a:t>Part</a:t>
              </a:r>
              <a:r>
                <a:rPr lang="en-US" altLang="zh-CN" sz="3200" b="1" dirty="0">
                  <a:solidFill>
                    <a:srgbClr val="5F2C09"/>
                  </a:solidFill>
                  <a:latin typeface="Times New Roman" panose="02020603050405020304" pitchFamily="18" charset="0"/>
                  <a:cs typeface="Times New Roman" panose="02020603050405020304" pitchFamily="18" charset="0"/>
                </a:rPr>
                <a:t>2</a:t>
              </a:r>
              <a:r>
                <a:rPr lang="en-US" altLang="zh-SG" sz="3200" b="1" dirty="0">
                  <a:solidFill>
                    <a:srgbClr val="5F2C09"/>
                  </a:solidFill>
                  <a:latin typeface="Times New Roman" panose="02020603050405020304" pitchFamily="18" charset="0"/>
                  <a:cs typeface="Times New Roman" panose="02020603050405020304" pitchFamily="18" charset="0"/>
                </a:rPr>
                <a:t>: Encryption</a:t>
              </a:r>
              <a:endParaRPr lang="en-US" altLang="zh-SG" sz="3200" b="1" dirty="0">
                <a:solidFill>
                  <a:srgbClr val="5F2C09"/>
                </a:solidFill>
                <a:latin typeface="Times New Roman" panose="02020603050405020304" pitchFamily="18" charset="0"/>
                <a:cs typeface="Times New Roman" panose="02020603050405020304" pitchFamily="18" charset="0"/>
              </a:endParaRPr>
            </a:p>
          </p:txBody>
        </p:sp>
      </p:grpSp>
      <p:sp>
        <p:nvSpPr>
          <p:cNvPr id="17" name="文本框 16"/>
          <p:cNvSpPr txBox="1"/>
          <p:nvPr userDrawn="1"/>
        </p:nvSpPr>
        <p:spPr>
          <a:xfrm>
            <a:off x="768387" y="1124610"/>
            <a:ext cx="10508625" cy="4789558"/>
          </a:xfrm>
          <a:prstGeom prst="rect">
            <a:avLst/>
          </a:prstGeom>
        </p:spPr>
        <p:txBody>
          <a:bodyPr wrap="square" rtlCol="0">
            <a:noAutofit/>
          </a:bodyPr>
          <a:p>
            <a:r>
              <a:rPr lang="en-US" altLang="zh-CN" sz="2400">
                <a:solidFill>
                  <a:srgbClr val="000000"/>
                </a:solidFill>
                <a:latin typeface="Calibri" panose="020F0502020204030204" charset="0"/>
                <a:ea typeface="Calibri" panose="020F0502020204030204" charset="0"/>
                <a:cs typeface="Calibri" panose="020F0502020204030204" charset="0"/>
                <a:sym typeface="+mn-ea"/>
              </a:rPr>
              <a:t>Upload with encrypt transfer:</a:t>
            </a:r>
            <a:endParaRPr lang="en-US" altLang="zh-CN" sz="2400">
              <a:solidFill>
                <a:srgbClr val="000000"/>
              </a:solidFill>
              <a:latin typeface="Calibri" panose="020F0502020204030204" charset="0"/>
              <a:ea typeface="Calibri" panose="020F0502020204030204" charset="0"/>
              <a:cs typeface="Calibri" panose="020F0502020204030204" charset="0"/>
            </a:endParaRPr>
          </a:p>
        </p:txBody>
      </p:sp>
      <p:pic>
        <p:nvPicPr>
          <p:cNvPr id="2" name="图片 1"/>
          <p:cNvPicPr>
            <a:picLocks noChangeAspect="1"/>
          </p:cNvPicPr>
          <p:nvPr/>
        </p:nvPicPr>
        <p:blipFill>
          <a:blip r:embed="rId2"/>
          <a:stretch>
            <a:fillRect/>
          </a:stretch>
        </p:blipFill>
        <p:spPr>
          <a:xfrm>
            <a:off x="1348105" y="2248535"/>
            <a:ext cx="9495790" cy="2656840"/>
          </a:xfrm>
          <a:prstGeom prst="rect">
            <a:avLst/>
          </a:prstGeom>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1">
            <a:extLst>
              <a:ext uri="{28A0092B-C50C-407E-A947-70E740481C1C}">
                <a14:useLocalDpi xmlns:a14="http://schemas.microsoft.com/office/drawing/2010/main" val="0"/>
              </a:ext>
            </a:extLst>
          </a:blip>
          <a:srcRect l="24300" t="40306" r="23627" b="40661"/>
          <a:stretch>
            <a:fillRect/>
          </a:stretch>
        </p:blipFill>
        <p:spPr>
          <a:xfrm>
            <a:off x="9367365" y="272202"/>
            <a:ext cx="2484934" cy="641827"/>
          </a:xfrm>
          <a:prstGeom prst="rect">
            <a:avLst/>
          </a:prstGeom>
        </p:spPr>
      </p:pic>
      <p:grpSp>
        <p:nvGrpSpPr>
          <p:cNvPr id="4" name="组合 3"/>
          <p:cNvGrpSpPr/>
          <p:nvPr/>
        </p:nvGrpSpPr>
        <p:grpSpPr>
          <a:xfrm>
            <a:off x="434903" y="329254"/>
            <a:ext cx="8152051" cy="1076325"/>
            <a:chOff x="434903" y="329254"/>
            <a:chExt cx="8152051" cy="1076325"/>
          </a:xfrm>
        </p:grpSpPr>
        <p:grpSp>
          <p:nvGrpSpPr>
            <p:cNvPr id="7" name="组合 6"/>
            <p:cNvGrpSpPr/>
            <p:nvPr/>
          </p:nvGrpSpPr>
          <p:grpSpPr>
            <a:xfrm>
              <a:off x="434903" y="418808"/>
              <a:ext cx="482808" cy="432771"/>
              <a:chOff x="7977188" y="1874838"/>
              <a:chExt cx="1439863" cy="1290638"/>
            </a:xfrm>
          </p:grpSpPr>
          <p:sp>
            <p:nvSpPr>
              <p:cNvPr id="8" name="Oval 1298"/>
              <p:cNvSpPr>
                <a:spLocks noChangeArrowheads="1"/>
              </p:cNvSpPr>
              <p:nvPr/>
            </p:nvSpPr>
            <p:spPr bwMode="auto">
              <a:xfrm>
                <a:off x="8124826" y="2001838"/>
                <a:ext cx="119063" cy="120650"/>
              </a:xfrm>
              <a:prstGeom prst="ellipse">
                <a:avLst/>
              </a:prstGeom>
              <a:noFill/>
              <a:ln w="28575" cap="rnd">
                <a:solidFill>
                  <a:schemeClr val="accent2">
                    <a:lumMod val="50000"/>
                  </a:schemeClr>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9" name="Freeform 1299"/>
              <p:cNvSpPr/>
              <p:nvPr/>
            </p:nvSpPr>
            <p:spPr bwMode="auto">
              <a:xfrm>
                <a:off x="8942388" y="1979613"/>
                <a:ext cx="331788" cy="330200"/>
              </a:xfrm>
              <a:custGeom>
                <a:avLst/>
                <a:gdLst>
                  <a:gd name="T0" fmla="*/ 44 w 88"/>
                  <a:gd name="T1" fmla="*/ 0 h 88"/>
                  <a:gd name="T2" fmla="*/ 88 w 88"/>
                  <a:gd name="T3" fmla="*/ 44 h 88"/>
                  <a:gd name="T4" fmla="*/ 44 w 88"/>
                  <a:gd name="T5" fmla="*/ 88 h 88"/>
                  <a:gd name="T6" fmla="*/ 0 w 88"/>
                  <a:gd name="T7" fmla="*/ 44 h 88"/>
                  <a:gd name="T8" fmla="*/ 44 w 88"/>
                  <a:gd name="T9" fmla="*/ 0 h 88"/>
                </a:gdLst>
                <a:ahLst/>
                <a:cxnLst>
                  <a:cxn ang="0">
                    <a:pos x="T0" y="T1"/>
                  </a:cxn>
                  <a:cxn ang="0">
                    <a:pos x="T2" y="T3"/>
                  </a:cxn>
                  <a:cxn ang="0">
                    <a:pos x="T4" y="T5"/>
                  </a:cxn>
                  <a:cxn ang="0">
                    <a:pos x="T6" y="T7"/>
                  </a:cxn>
                  <a:cxn ang="0">
                    <a:pos x="T8" y="T9"/>
                  </a:cxn>
                </a:cxnLst>
                <a:rect l="0" t="0" r="r" b="b"/>
                <a:pathLst>
                  <a:path w="88" h="88">
                    <a:moveTo>
                      <a:pt x="44" y="0"/>
                    </a:moveTo>
                    <a:cubicBezTo>
                      <a:pt x="68" y="0"/>
                      <a:pt x="88" y="19"/>
                      <a:pt x="88" y="44"/>
                    </a:cubicBezTo>
                    <a:cubicBezTo>
                      <a:pt x="88" y="68"/>
                      <a:pt x="68" y="88"/>
                      <a:pt x="44" y="88"/>
                    </a:cubicBezTo>
                    <a:cubicBezTo>
                      <a:pt x="20" y="88"/>
                      <a:pt x="0" y="68"/>
                      <a:pt x="0" y="44"/>
                    </a:cubicBezTo>
                    <a:cubicBezTo>
                      <a:pt x="0" y="20"/>
                      <a:pt x="19" y="0"/>
                      <a:pt x="44" y="0"/>
                    </a:cubicBezTo>
                    <a:close/>
                  </a:path>
                </a:pathLst>
              </a:custGeom>
              <a:noFill/>
              <a:ln w="28575" cap="rnd">
                <a:solidFill>
                  <a:schemeClr val="accent2">
                    <a:lumMod val="50000"/>
                  </a:schemeClr>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Freeform 1300"/>
              <p:cNvSpPr/>
              <p:nvPr/>
            </p:nvSpPr>
            <p:spPr bwMode="auto">
              <a:xfrm>
                <a:off x="8131176" y="1993901"/>
                <a:ext cx="1173163" cy="1171575"/>
              </a:xfrm>
              <a:custGeom>
                <a:avLst/>
                <a:gdLst>
                  <a:gd name="T0" fmla="*/ 308 w 312"/>
                  <a:gd name="T1" fmla="*/ 121 h 312"/>
                  <a:gd name="T2" fmla="*/ 312 w 312"/>
                  <a:gd name="T3" fmla="*/ 155 h 312"/>
                  <a:gd name="T4" fmla="*/ 156 w 312"/>
                  <a:gd name="T5" fmla="*/ 312 h 312"/>
                  <a:gd name="T6" fmla="*/ 0 w 312"/>
                  <a:gd name="T7" fmla="*/ 156 h 312"/>
                  <a:gd name="T8" fmla="*/ 155 w 312"/>
                  <a:gd name="T9" fmla="*/ 0 h 312"/>
                  <a:gd name="T10" fmla="*/ 223 w 312"/>
                  <a:gd name="T11" fmla="*/ 15 h 312"/>
                </a:gdLst>
                <a:ahLst/>
                <a:cxnLst>
                  <a:cxn ang="0">
                    <a:pos x="T0" y="T1"/>
                  </a:cxn>
                  <a:cxn ang="0">
                    <a:pos x="T2" y="T3"/>
                  </a:cxn>
                  <a:cxn ang="0">
                    <a:pos x="T4" y="T5"/>
                  </a:cxn>
                  <a:cxn ang="0">
                    <a:pos x="T6" y="T7"/>
                  </a:cxn>
                  <a:cxn ang="0">
                    <a:pos x="T8" y="T9"/>
                  </a:cxn>
                  <a:cxn ang="0">
                    <a:pos x="T10" y="T11"/>
                  </a:cxn>
                </a:cxnLst>
                <a:rect l="0" t="0" r="r" b="b"/>
                <a:pathLst>
                  <a:path w="312" h="312">
                    <a:moveTo>
                      <a:pt x="308" y="121"/>
                    </a:moveTo>
                    <a:cubicBezTo>
                      <a:pt x="310" y="132"/>
                      <a:pt x="312" y="144"/>
                      <a:pt x="312" y="155"/>
                    </a:cubicBezTo>
                    <a:cubicBezTo>
                      <a:pt x="312" y="242"/>
                      <a:pt x="242" y="312"/>
                      <a:pt x="156" y="312"/>
                    </a:cubicBezTo>
                    <a:cubicBezTo>
                      <a:pt x="70" y="312"/>
                      <a:pt x="0" y="242"/>
                      <a:pt x="0" y="156"/>
                    </a:cubicBezTo>
                    <a:cubicBezTo>
                      <a:pt x="0" y="70"/>
                      <a:pt x="69" y="0"/>
                      <a:pt x="155" y="0"/>
                    </a:cubicBezTo>
                    <a:cubicBezTo>
                      <a:pt x="180" y="0"/>
                      <a:pt x="203" y="5"/>
                      <a:pt x="223" y="15"/>
                    </a:cubicBezTo>
                  </a:path>
                </a:pathLst>
              </a:custGeom>
              <a:noFill/>
              <a:ln w="28575" cap="rnd">
                <a:solidFill>
                  <a:schemeClr val="accent2">
                    <a:lumMod val="50000"/>
                  </a:schemeClr>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1" name="Freeform 1301"/>
              <p:cNvSpPr/>
              <p:nvPr/>
            </p:nvSpPr>
            <p:spPr bwMode="auto">
              <a:xfrm>
                <a:off x="7977188" y="2224088"/>
                <a:ext cx="1439863" cy="746125"/>
              </a:xfrm>
              <a:custGeom>
                <a:avLst/>
                <a:gdLst>
                  <a:gd name="T0" fmla="*/ 353 w 383"/>
                  <a:gd name="T1" fmla="*/ 96 h 199"/>
                  <a:gd name="T2" fmla="*/ 377 w 383"/>
                  <a:gd name="T3" fmla="*/ 154 h 199"/>
                  <a:gd name="T4" fmla="*/ 171 w 383"/>
                  <a:gd name="T5" fmla="*/ 165 h 199"/>
                  <a:gd name="T6" fmla="*/ 13 w 383"/>
                  <a:gd name="T7" fmla="*/ 32 h 199"/>
                  <a:gd name="T8" fmla="*/ 73 w 383"/>
                  <a:gd name="T9" fmla="*/ 0 h 199"/>
                </a:gdLst>
                <a:ahLst/>
                <a:cxnLst>
                  <a:cxn ang="0">
                    <a:pos x="T0" y="T1"/>
                  </a:cxn>
                  <a:cxn ang="0">
                    <a:pos x="T2" y="T3"/>
                  </a:cxn>
                  <a:cxn ang="0">
                    <a:pos x="T4" y="T5"/>
                  </a:cxn>
                  <a:cxn ang="0">
                    <a:pos x="T6" y="T7"/>
                  </a:cxn>
                  <a:cxn ang="0">
                    <a:pos x="T8" y="T9"/>
                  </a:cxn>
                </a:cxnLst>
                <a:rect l="0" t="0" r="r" b="b"/>
                <a:pathLst>
                  <a:path w="383" h="199">
                    <a:moveTo>
                      <a:pt x="353" y="96"/>
                    </a:moveTo>
                    <a:cubicBezTo>
                      <a:pt x="373" y="117"/>
                      <a:pt x="383" y="137"/>
                      <a:pt x="377" y="154"/>
                    </a:cubicBezTo>
                    <a:cubicBezTo>
                      <a:pt x="364" y="194"/>
                      <a:pt x="271" y="199"/>
                      <a:pt x="171" y="165"/>
                    </a:cubicBezTo>
                    <a:cubicBezTo>
                      <a:pt x="70" y="131"/>
                      <a:pt x="0" y="72"/>
                      <a:pt x="13" y="32"/>
                    </a:cubicBezTo>
                    <a:cubicBezTo>
                      <a:pt x="19" y="14"/>
                      <a:pt x="41" y="3"/>
                      <a:pt x="73" y="0"/>
                    </a:cubicBezTo>
                  </a:path>
                </a:pathLst>
              </a:custGeom>
              <a:noFill/>
              <a:ln w="28575" cap="rnd">
                <a:solidFill>
                  <a:schemeClr val="accent2">
                    <a:lumMod val="50000"/>
                  </a:schemeClr>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2" name="Freeform 1302"/>
              <p:cNvSpPr/>
              <p:nvPr/>
            </p:nvSpPr>
            <p:spPr bwMode="auto">
              <a:xfrm>
                <a:off x="8507413" y="2625726"/>
                <a:ext cx="52388" cy="22225"/>
              </a:xfrm>
              <a:custGeom>
                <a:avLst/>
                <a:gdLst>
                  <a:gd name="T0" fmla="*/ 14 w 14"/>
                  <a:gd name="T1" fmla="*/ 6 h 6"/>
                  <a:gd name="T2" fmla="*/ 0 w 14"/>
                  <a:gd name="T3" fmla="*/ 0 h 6"/>
                </a:gdLst>
                <a:ahLst/>
                <a:cxnLst>
                  <a:cxn ang="0">
                    <a:pos x="T0" y="T1"/>
                  </a:cxn>
                  <a:cxn ang="0">
                    <a:pos x="T2" y="T3"/>
                  </a:cxn>
                </a:cxnLst>
                <a:rect l="0" t="0" r="r" b="b"/>
                <a:pathLst>
                  <a:path w="14" h="6">
                    <a:moveTo>
                      <a:pt x="14" y="6"/>
                    </a:moveTo>
                    <a:cubicBezTo>
                      <a:pt x="9" y="4"/>
                      <a:pt x="5" y="2"/>
                      <a:pt x="0" y="0"/>
                    </a:cubicBezTo>
                  </a:path>
                </a:pathLst>
              </a:custGeom>
              <a:noFill/>
              <a:ln w="28575" cap="rnd">
                <a:solidFill>
                  <a:schemeClr val="accent2">
                    <a:lumMod val="50000"/>
                  </a:schemeClr>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3" name="Freeform 1303"/>
              <p:cNvSpPr/>
              <p:nvPr/>
            </p:nvSpPr>
            <p:spPr bwMode="auto">
              <a:xfrm>
                <a:off x="8680451" y="2692401"/>
                <a:ext cx="481013" cy="87313"/>
              </a:xfrm>
              <a:custGeom>
                <a:avLst/>
                <a:gdLst>
                  <a:gd name="T0" fmla="*/ 128 w 128"/>
                  <a:gd name="T1" fmla="*/ 22 h 23"/>
                  <a:gd name="T2" fmla="*/ 0 w 128"/>
                  <a:gd name="T3" fmla="*/ 0 h 23"/>
                </a:gdLst>
                <a:ahLst/>
                <a:cxnLst>
                  <a:cxn ang="0">
                    <a:pos x="T0" y="T1"/>
                  </a:cxn>
                  <a:cxn ang="0">
                    <a:pos x="T2" y="T3"/>
                  </a:cxn>
                </a:cxnLst>
                <a:rect l="0" t="0" r="r" b="b"/>
                <a:pathLst>
                  <a:path w="128" h="23">
                    <a:moveTo>
                      <a:pt x="128" y="22"/>
                    </a:moveTo>
                    <a:cubicBezTo>
                      <a:pt x="92" y="23"/>
                      <a:pt x="47" y="16"/>
                      <a:pt x="0" y="0"/>
                    </a:cubicBezTo>
                  </a:path>
                </a:pathLst>
              </a:custGeom>
              <a:noFill/>
              <a:ln w="28575" cap="rnd">
                <a:solidFill>
                  <a:schemeClr val="accent2">
                    <a:lumMod val="50000"/>
                  </a:schemeClr>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4" name="Freeform 1304"/>
              <p:cNvSpPr/>
              <p:nvPr/>
            </p:nvSpPr>
            <p:spPr bwMode="auto">
              <a:xfrm>
                <a:off x="9109076" y="1874838"/>
                <a:ext cx="269875" cy="536575"/>
              </a:xfrm>
              <a:custGeom>
                <a:avLst/>
                <a:gdLst>
                  <a:gd name="T0" fmla="*/ 0 w 72"/>
                  <a:gd name="T1" fmla="*/ 0 h 143"/>
                  <a:gd name="T2" fmla="*/ 72 w 72"/>
                  <a:gd name="T3" fmla="*/ 72 h 143"/>
                  <a:gd name="T4" fmla="*/ 41 w 72"/>
                  <a:gd name="T5" fmla="*/ 131 h 143"/>
                  <a:gd name="T6" fmla="*/ 7 w 72"/>
                  <a:gd name="T7" fmla="*/ 143 h 143"/>
                </a:gdLst>
                <a:ahLst/>
                <a:cxnLst>
                  <a:cxn ang="0">
                    <a:pos x="T0" y="T1"/>
                  </a:cxn>
                  <a:cxn ang="0">
                    <a:pos x="T2" y="T3"/>
                  </a:cxn>
                  <a:cxn ang="0">
                    <a:pos x="T4" y="T5"/>
                  </a:cxn>
                  <a:cxn ang="0">
                    <a:pos x="T6" y="T7"/>
                  </a:cxn>
                </a:cxnLst>
                <a:rect l="0" t="0" r="r" b="b"/>
                <a:pathLst>
                  <a:path w="72" h="143">
                    <a:moveTo>
                      <a:pt x="0" y="0"/>
                    </a:moveTo>
                    <a:cubicBezTo>
                      <a:pt x="39" y="0"/>
                      <a:pt x="72" y="32"/>
                      <a:pt x="72" y="72"/>
                    </a:cubicBezTo>
                    <a:cubicBezTo>
                      <a:pt x="72" y="96"/>
                      <a:pt x="60" y="118"/>
                      <a:pt x="41" y="131"/>
                    </a:cubicBezTo>
                    <a:cubicBezTo>
                      <a:pt x="31" y="138"/>
                      <a:pt x="20" y="142"/>
                      <a:pt x="7" y="143"/>
                    </a:cubicBezTo>
                  </a:path>
                </a:pathLst>
              </a:custGeom>
              <a:noFill/>
              <a:ln w="28575" cap="rnd">
                <a:solidFill>
                  <a:schemeClr val="accent2">
                    <a:lumMod val="50000"/>
                  </a:schemeClr>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5" name="Freeform 1305"/>
              <p:cNvSpPr/>
              <p:nvPr/>
            </p:nvSpPr>
            <p:spPr bwMode="auto">
              <a:xfrm>
                <a:off x="8996363" y="2389188"/>
                <a:ext cx="41275" cy="14288"/>
              </a:xfrm>
              <a:custGeom>
                <a:avLst/>
                <a:gdLst>
                  <a:gd name="T0" fmla="*/ 11 w 11"/>
                  <a:gd name="T1" fmla="*/ 4 h 4"/>
                  <a:gd name="T2" fmla="*/ 0 w 11"/>
                  <a:gd name="T3" fmla="*/ 0 h 4"/>
                </a:gdLst>
                <a:ahLst/>
                <a:cxnLst>
                  <a:cxn ang="0">
                    <a:pos x="T0" y="T1"/>
                  </a:cxn>
                  <a:cxn ang="0">
                    <a:pos x="T2" y="T3"/>
                  </a:cxn>
                </a:cxnLst>
                <a:rect l="0" t="0" r="r" b="b"/>
                <a:pathLst>
                  <a:path w="11" h="4">
                    <a:moveTo>
                      <a:pt x="11" y="4"/>
                    </a:moveTo>
                    <a:cubicBezTo>
                      <a:pt x="7" y="3"/>
                      <a:pt x="3" y="2"/>
                      <a:pt x="0" y="0"/>
                    </a:cubicBezTo>
                  </a:path>
                </a:pathLst>
              </a:custGeom>
              <a:noFill/>
              <a:ln w="28575" cap="rnd">
                <a:solidFill>
                  <a:schemeClr val="accent2">
                    <a:lumMod val="50000"/>
                  </a:schemeClr>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grpSp>
        <p:sp>
          <p:nvSpPr>
            <p:cNvPr id="16" name="文本框 15"/>
            <p:cNvSpPr txBox="1"/>
            <p:nvPr/>
          </p:nvSpPr>
          <p:spPr>
            <a:xfrm>
              <a:off x="935810" y="329254"/>
              <a:ext cx="7651144" cy="1076325"/>
            </a:xfrm>
            <a:prstGeom prst="rect">
              <a:avLst/>
            </a:prstGeom>
            <a:noFill/>
          </p:spPr>
          <p:txBody>
            <a:bodyPr wrap="square" rtlCol="0">
              <a:noAutofit/>
            </a:bodyPr>
            <a:lstStyle/>
            <a:p>
              <a:r>
                <a:rPr lang="en-US" altLang="zh-SG" sz="3200" b="1" dirty="0">
                  <a:solidFill>
                    <a:srgbClr val="5F2C09"/>
                  </a:solidFill>
                  <a:latin typeface="Times New Roman" panose="02020603050405020304" pitchFamily="18" charset="0"/>
                  <a:cs typeface="Times New Roman" panose="02020603050405020304" pitchFamily="18" charset="0"/>
                </a:rPr>
                <a:t>Part</a:t>
              </a:r>
              <a:r>
                <a:rPr lang="en-US" altLang="zh-CN" sz="3200" b="1" dirty="0">
                  <a:solidFill>
                    <a:srgbClr val="5F2C09"/>
                  </a:solidFill>
                  <a:latin typeface="Times New Roman" panose="02020603050405020304" pitchFamily="18" charset="0"/>
                  <a:cs typeface="Times New Roman" panose="02020603050405020304" pitchFamily="18" charset="0"/>
                </a:rPr>
                <a:t>2</a:t>
              </a:r>
              <a:r>
                <a:rPr lang="en-US" altLang="zh-SG" sz="3200" b="1" dirty="0">
                  <a:solidFill>
                    <a:srgbClr val="5F2C09"/>
                  </a:solidFill>
                  <a:latin typeface="Times New Roman" panose="02020603050405020304" pitchFamily="18" charset="0"/>
                  <a:cs typeface="Times New Roman" panose="02020603050405020304" pitchFamily="18" charset="0"/>
                </a:rPr>
                <a:t>: Encryption</a:t>
              </a:r>
              <a:endParaRPr lang="en-US" altLang="zh-SG" sz="3200" b="1" dirty="0">
                <a:solidFill>
                  <a:srgbClr val="5F2C09"/>
                </a:solidFill>
                <a:latin typeface="Times New Roman" panose="02020603050405020304" pitchFamily="18" charset="0"/>
                <a:cs typeface="Times New Roman" panose="02020603050405020304" pitchFamily="18" charset="0"/>
              </a:endParaRPr>
            </a:p>
          </p:txBody>
        </p:sp>
      </p:grpSp>
      <p:sp>
        <p:nvSpPr>
          <p:cNvPr id="17" name="文本框 16"/>
          <p:cNvSpPr txBox="1"/>
          <p:nvPr userDrawn="1"/>
        </p:nvSpPr>
        <p:spPr>
          <a:xfrm>
            <a:off x="768387" y="1124610"/>
            <a:ext cx="10508625" cy="4789558"/>
          </a:xfrm>
          <a:prstGeom prst="rect">
            <a:avLst/>
          </a:prstGeom>
        </p:spPr>
        <p:txBody>
          <a:bodyPr wrap="square" rtlCol="0">
            <a:noAutofit/>
          </a:bodyPr>
          <a:p>
            <a:r>
              <a:rPr lang="en-US" altLang="zh-CN" sz="2400">
                <a:solidFill>
                  <a:srgbClr val="000000"/>
                </a:solidFill>
                <a:latin typeface="Calibri" panose="020F0502020204030204" charset="0"/>
                <a:ea typeface="Calibri" panose="020F0502020204030204" charset="0"/>
                <a:cs typeface="Calibri" panose="020F0502020204030204" charset="0"/>
                <a:sym typeface="+mn-ea"/>
              </a:rPr>
              <a:t>Upload with encrypt transfer(Wireshark)</a:t>
            </a:r>
            <a:endParaRPr lang="en-US" altLang="zh-CN" sz="2400">
              <a:solidFill>
                <a:srgbClr val="000000"/>
              </a:solidFill>
              <a:latin typeface="Calibri" panose="020F0502020204030204" charset="0"/>
              <a:ea typeface="Calibri" panose="020F0502020204030204" charset="0"/>
              <a:cs typeface="Calibri" panose="020F0502020204030204" charset="0"/>
            </a:endParaRPr>
          </a:p>
        </p:txBody>
      </p:sp>
      <p:pic>
        <p:nvPicPr>
          <p:cNvPr id="2" name="图片 1"/>
          <p:cNvPicPr>
            <a:picLocks noChangeAspect="1"/>
          </p:cNvPicPr>
          <p:nvPr/>
        </p:nvPicPr>
        <p:blipFill>
          <a:blip r:embed="rId2"/>
          <a:stretch>
            <a:fillRect/>
          </a:stretch>
        </p:blipFill>
        <p:spPr>
          <a:xfrm>
            <a:off x="758825" y="1845310"/>
            <a:ext cx="6968490" cy="4065905"/>
          </a:xfrm>
          <a:prstGeom prst="rect">
            <a:avLst/>
          </a:prstGeom>
        </p:spPr>
      </p:pic>
      <p:pic>
        <p:nvPicPr>
          <p:cNvPr id="6" name="图片 5"/>
          <p:cNvPicPr>
            <a:picLocks noChangeAspect="1"/>
          </p:cNvPicPr>
          <p:nvPr/>
        </p:nvPicPr>
        <p:blipFill>
          <a:blip r:embed="rId3"/>
          <a:stretch>
            <a:fillRect/>
          </a:stretch>
        </p:blipFill>
        <p:spPr>
          <a:xfrm>
            <a:off x="8165465" y="2785745"/>
            <a:ext cx="3111500" cy="1625600"/>
          </a:xfrm>
          <a:prstGeom prst="rect">
            <a:avLst/>
          </a:prstGeom>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1">
            <a:extLst>
              <a:ext uri="{28A0092B-C50C-407E-A947-70E740481C1C}">
                <a14:useLocalDpi xmlns:a14="http://schemas.microsoft.com/office/drawing/2010/main" val="0"/>
              </a:ext>
            </a:extLst>
          </a:blip>
          <a:srcRect l="24300" t="40306" r="23627" b="40661"/>
          <a:stretch>
            <a:fillRect/>
          </a:stretch>
        </p:blipFill>
        <p:spPr>
          <a:xfrm>
            <a:off x="9367365" y="272202"/>
            <a:ext cx="2484934" cy="641827"/>
          </a:xfrm>
          <a:prstGeom prst="rect">
            <a:avLst/>
          </a:prstGeom>
        </p:spPr>
      </p:pic>
      <p:grpSp>
        <p:nvGrpSpPr>
          <p:cNvPr id="4" name="组合 3"/>
          <p:cNvGrpSpPr/>
          <p:nvPr/>
        </p:nvGrpSpPr>
        <p:grpSpPr>
          <a:xfrm>
            <a:off x="434903" y="329254"/>
            <a:ext cx="8152051" cy="1076325"/>
            <a:chOff x="434903" y="329254"/>
            <a:chExt cx="8152051" cy="1076325"/>
          </a:xfrm>
        </p:grpSpPr>
        <p:grpSp>
          <p:nvGrpSpPr>
            <p:cNvPr id="7" name="组合 6"/>
            <p:cNvGrpSpPr/>
            <p:nvPr/>
          </p:nvGrpSpPr>
          <p:grpSpPr>
            <a:xfrm>
              <a:off x="434903" y="418808"/>
              <a:ext cx="482808" cy="432771"/>
              <a:chOff x="7977188" y="1874838"/>
              <a:chExt cx="1439863" cy="1290638"/>
            </a:xfrm>
          </p:grpSpPr>
          <p:sp>
            <p:nvSpPr>
              <p:cNvPr id="8" name="Oval 1298"/>
              <p:cNvSpPr>
                <a:spLocks noChangeArrowheads="1"/>
              </p:cNvSpPr>
              <p:nvPr/>
            </p:nvSpPr>
            <p:spPr bwMode="auto">
              <a:xfrm>
                <a:off x="8124826" y="2001838"/>
                <a:ext cx="119063" cy="120650"/>
              </a:xfrm>
              <a:prstGeom prst="ellipse">
                <a:avLst/>
              </a:prstGeom>
              <a:noFill/>
              <a:ln w="28575" cap="rnd">
                <a:solidFill>
                  <a:schemeClr val="accent2">
                    <a:lumMod val="50000"/>
                  </a:schemeClr>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9" name="Freeform 1299"/>
              <p:cNvSpPr/>
              <p:nvPr/>
            </p:nvSpPr>
            <p:spPr bwMode="auto">
              <a:xfrm>
                <a:off x="8942388" y="1979613"/>
                <a:ext cx="331788" cy="330200"/>
              </a:xfrm>
              <a:custGeom>
                <a:avLst/>
                <a:gdLst>
                  <a:gd name="T0" fmla="*/ 44 w 88"/>
                  <a:gd name="T1" fmla="*/ 0 h 88"/>
                  <a:gd name="T2" fmla="*/ 88 w 88"/>
                  <a:gd name="T3" fmla="*/ 44 h 88"/>
                  <a:gd name="T4" fmla="*/ 44 w 88"/>
                  <a:gd name="T5" fmla="*/ 88 h 88"/>
                  <a:gd name="T6" fmla="*/ 0 w 88"/>
                  <a:gd name="T7" fmla="*/ 44 h 88"/>
                  <a:gd name="T8" fmla="*/ 44 w 88"/>
                  <a:gd name="T9" fmla="*/ 0 h 88"/>
                </a:gdLst>
                <a:ahLst/>
                <a:cxnLst>
                  <a:cxn ang="0">
                    <a:pos x="T0" y="T1"/>
                  </a:cxn>
                  <a:cxn ang="0">
                    <a:pos x="T2" y="T3"/>
                  </a:cxn>
                  <a:cxn ang="0">
                    <a:pos x="T4" y="T5"/>
                  </a:cxn>
                  <a:cxn ang="0">
                    <a:pos x="T6" y="T7"/>
                  </a:cxn>
                  <a:cxn ang="0">
                    <a:pos x="T8" y="T9"/>
                  </a:cxn>
                </a:cxnLst>
                <a:rect l="0" t="0" r="r" b="b"/>
                <a:pathLst>
                  <a:path w="88" h="88">
                    <a:moveTo>
                      <a:pt x="44" y="0"/>
                    </a:moveTo>
                    <a:cubicBezTo>
                      <a:pt x="68" y="0"/>
                      <a:pt x="88" y="19"/>
                      <a:pt x="88" y="44"/>
                    </a:cubicBezTo>
                    <a:cubicBezTo>
                      <a:pt x="88" y="68"/>
                      <a:pt x="68" y="88"/>
                      <a:pt x="44" y="88"/>
                    </a:cubicBezTo>
                    <a:cubicBezTo>
                      <a:pt x="20" y="88"/>
                      <a:pt x="0" y="68"/>
                      <a:pt x="0" y="44"/>
                    </a:cubicBezTo>
                    <a:cubicBezTo>
                      <a:pt x="0" y="20"/>
                      <a:pt x="19" y="0"/>
                      <a:pt x="44" y="0"/>
                    </a:cubicBezTo>
                    <a:close/>
                  </a:path>
                </a:pathLst>
              </a:custGeom>
              <a:noFill/>
              <a:ln w="28575" cap="rnd">
                <a:solidFill>
                  <a:schemeClr val="accent2">
                    <a:lumMod val="50000"/>
                  </a:schemeClr>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Freeform 1300"/>
              <p:cNvSpPr/>
              <p:nvPr/>
            </p:nvSpPr>
            <p:spPr bwMode="auto">
              <a:xfrm>
                <a:off x="8131176" y="1993901"/>
                <a:ext cx="1173163" cy="1171575"/>
              </a:xfrm>
              <a:custGeom>
                <a:avLst/>
                <a:gdLst>
                  <a:gd name="T0" fmla="*/ 308 w 312"/>
                  <a:gd name="T1" fmla="*/ 121 h 312"/>
                  <a:gd name="T2" fmla="*/ 312 w 312"/>
                  <a:gd name="T3" fmla="*/ 155 h 312"/>
                  <a:gd name="T4" fmla="*/ 156 w 312"/>
                  <a:gd name="T5" fmla="*/ 312 h 312"/>
                  <a:gd name="T6" fmla="*/ 0 w 312"/>
                  <a:gd name="T7" fmla="*/ 156 h 312"/>
                  <a:gd name="T8" fmla="*/ 155 w 312"/>
                  <a:gd name="T9" fmla="*/ 0 h 312"/>
                  <a:gd name="T10" fmla="*/ 223 w 312"/>
                  <a:gd name="T11" fmla="*/ 15 h 312"/>
                </a:gdLst>
                <a:ahLst/>
                <a:cxnLst>
                  <a:cxn ang="0">
                    <a:pos x="T0" y="T1"/>
                  </a:cxn>
                  <a:cxn ang="0">
                    <a:pos x="T2" y="T3"/>
                  </a:cxn>
                  <a:cxn ang="0">
                    <a:pos x="T4" y="T5"/>
                  </a:cxn>
                  <a:cxn ang="0">
                    <a:pos x="T6" y="T7"/>
                  </a:cxn>
                  <a:cxn ang="0">
                    <a:pos x="T8" y="T9"/>
                  </a:cxn>
                  <a:cxn ang="0">
                    <a:pos x="T10" y="T11"/>
                  </a:cxn>
                </a:cxnLst>
                <a:rect l="0" t="0" r="r" b="b"/>
                <a:pathLst>
                  <a:path w="312" h="312">
                    <a:moveTo>
                      <a:pt x="308" y="121"/>
                    </a:moveTo>
                    <a:cubicBezTo>
                      <a:pt x="310" y="132"/>
                      <a:pt x="312" y="144"/>
                      <a:pt x="312" y="155"/>
                    </a:cubicBezTo>
                    <a:cubicBezTo>
                      <a:pt x="312" y="242"/>
                      <a:pt x="242" y="312"/>
                      <a:pt x="156" y="312"/>
                    </a:cubicBezTo>
                    <a:cubicBezTo>
                      <a:pt x="70" y="312"/>
                      <a:pt x="0" y="242"/>
                      <a:pt x="0" y="156"/>
                    </a:cubicBezTo>
                    <a:cubicBezTo>
                      <a:pt x="0" y="70"/>
                      <a:pt x="69" y="0"/>
                      <a:pt x="155" y="0"/>
                    </a:cubicBezTo>
                    <a:cubicBezTo>
                      <a:pt x="180" y="0"/>
                      <a:pt x="203" y="5"/>
                      <a:pt x="223" y="15"/>
                    </a:cubicBezTo>
                  </a:path>
                </a:pathLst>
              </a:custGeom>
              <a:noFill/>
              <a:ln w="28575" cap="rnd">
                <a:solidFill>
                  <a:schemeClr val="accent2">
                    <a:lumMod val="50000"/>
                  </a:schemeClr>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1" name="Freeform 1301"/>
              <p:cNvSpPr/>
              <p:nvPr/>
            </p:nvSpPr>
            <p:spPr bwMode="auto">
              <a:xfrm>
                <a:off x="7977188" y="2224088"/>
                <a:ext cx="1439863" cy="746125"/>
              </a:xfrm>
              <a:custGeom>
                <a:avLst/>
                <a:gdLst>
                  <a:gd name="T0" fmla="*/ 353 w 383"/>
                  <a:gd name="T1" fmla="*/ 96 h 199"/>
                  <a:gd name="T2" fmla="*/ 377 w 383"/>
                  <a:gd name="T3" fmla="*/ 154 h 199"/>
                  <a:gd name="T4" fmla="*/ 171 w 383"/>
                  <a:gd name="T5" fmla="*/ 165 h 199"/>
                  <a:gd name="T6" fmla="*/ 13 w 383"/>
                  <a:gd name="T7" fmla="*/ 32 h 199"/>
                  <a:gd name="T8" fmla="*/ 73 w 383"/>
                  <a:gd name="T9" fmla="*/ 0 h 199"/>
                </a:gdLst>
                <a:ahLst/>
                <a:cxnLst>
                  <a:cxn ang="0">
                    <a:pos x="T0" y="T1"/>
                  </a:cxn>
                  <a:cxn ang="0">
                    <a:pos x="T2" y="T3"/>
                  </a:cxn>
                  <a:cxn ang="0">
                    <a:pos x="T4" y="T5"/>
                  </a:cxn>
                  <a:cxn ang="0">
                    <a:pos x="T6" y="T7"/>
                  </a:cxn>
                  <a:cxn ang="0">
                    <a:pos x="T8" y="T9"/>
                  </a:cxn>
                </a:cxnLst>
                <a:rect l="0" t="0" r="r" b="b"/>
                <a:pathLst>
                  <a:path w="383" h="199">
                    <a:moveTo>
                      <a:pt x="353" y="96"/>
                    </a:moveTo>
                    <a:cubicBezTo>
                      <a:pt x="373" y="117"/>
                      <a:pt x="383" y="137"/>
                      <a:pt x="377" y="154"/>
                    </a:cubicBezTo>
                    <a:cubicBezTo>
                      <a:pt x="364" y="194"/>
                      <a:pt x="271" y="199"/>
                      <a:pt x="171" y="165"/>
                    </a:cubicBezTo>
                    <a:cubicBezTo>
                      <a:pt x="70" y="131"/>
                      <a:pt x="0" y="72"/>
                      <a:pt x="13" y="32"/>
                    </a:cubicBezTo>
                    <a:cubicBezTo>
                      <a:pt x="19" y="14"/>
                      <a:pt x="41" y="3"/>
                      <a:pt x="73" y="0"/>
                    </a:cubicBezTo>
                  </a:path>
                </a:pathLst>
              </a:custGeom>
              <a:noFill/>
              <a:ln w="28575" cap="rnd">
                <a:solidFill>
                  <a:schemeClr val="accent2">
                    <a:lumMod val="50000"/>
                  </a:schemeClr>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2" name="Freeform 1302"/>
              <p:cNvSpPr/>
              <p:nvPr/>
            </p:nvSpPr>
            <p:spPr bwMode="auto">
              <a:xfrm>
                <a:off x="8507413" y="2625726"/>
                <a:ext cx="52388" cy="22225"/>
              </a:xfrm>
              <a:custGeom>
                <a:avLst/>
                <a:gdLst>
                  <a:gd name="T0" fmla="*/ 14 w 14"/>
                  <a:gd name="T1" fmla="*/ 6 h 6"/>
                  <a:gd name="T2" fmla="*/ 0 w 14"/>
                  <a:gd name="T3" fmla="*/ 0 h 6"/>
                </a:gdLst>
                <a:ahLst/>
                <a:cxnLst>
                  <a:cxn ang="0">
                    <a:pos x="T0" y="T1"/>
                  </a:cxn>
                  <a:cxn ang="0">
                    <a:pos x="T2" y="T3"/>
                  </a:cxn>
                </a:cxnLst>
                <a:rect l="0" t="0" r="r" b="b"/>
                <a:pathLst>
                  <a:path w="14" h="6">
                    <a:moveTo>
                      <a:pt x="14" y="6"/>
                    </a:moveTo>
                    <a:cubicBezTo>
                      <a:pt x="9" y="4"/>
                      <a:pt x="5" y="2"/>
                      <a:pt x="0" y="0"/>
                    </a:cubicBezTo>
                  </a:path>
                </a:pathLst>
              </a:custGeom>
              <a:noFill/>
              <a:ln w="28575" cap="rnd">
                <a:solidFill>
                  <a:schemeClr val="accent2">
                    <a:lumMod val="50000"/>
                  </a:schemeClr>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3" name="Freeform 1303"/>
              <p:cNvSpPr/>
              <p:nvPr/>
            </p:nvSpPr>
            <p:spPr bwMode="auto">
              <a:xfrm>
                <a:off x="8680451" y="2692401"/>
                <a:ext cx="481013" cy="87313"/>
              </a:xfrm>
              <a:custGeom>
                <a:avLst/>
                <a:gdLst>
                  <a:gd name="T0" fmla="*/ 128 w 128"/>
                  <a:gd name="T1" fmla="*/ 22 h 23"/>
                  <a:gd name="T2" fmla="*/ 0 w 128"/>
                  <a:gd name="T3" fmla="*/ 0 h 23"/>
                </a:gdLst>
                <a:ahLst/>
                <a:cxnLst>
                  <a:cxn ang="0">
                    <a:pos x="T0" y="T1"/>
                  </a:cxn>
                  <a:cxn ang="0">
                    <a:pos x="T2" y="T3"/>
                  </a:cxn>
                </a:cxnLst>
                <a:rect l="0" t="0" r="r" b="b"/>
                <a:pathLst>
                  <a:path w="128" h="23">
                    <a:moveTo>
                      <a:pt x="128" y="22"/>
                    </a:moveTo>
                    <a:cubicBezTo>
                      <a:pt x="92" y="23"/>
                      <a:pt x="47" y="16"/>
                      <a:pt x="0" y="0"/>
                    </a:cubicBezTo>
                  </a:path>
                </a:pathLst>
              </a:custGeom>
              <a:noFill/>
              <a:ln w="28575" cap="rnd">
                <a:solidFill>
                  <a:schemeClr val="accent2">
                    <a:lumMod val="50000"/>
                  </a:schemeClr>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4" name="Freeform 1304"/>
              <p:cNvSpPr/>
              <p:nvPr/>
            </p:nvSpPr>
            <p:spPr bwMode="auto">
              <a:xfrm>
                <a:off x="9109076" y="1874838"/>
                <a:ext cx="269875" cy="536575"/>
              </a:xfrm>
              <a:custGeom>
                <a:avLst/>
                <a:gdLst>
                  <a:gd name="T0" fmla="*/ 0 w 72"/>
                  <a:gd name="T1" fmla="*/ 0 h 143"/>
                  <a:gd name="T2" fmla="*/ 72 w 72"/>
                  <a:gd name="T3" fmla="*/ 72 h 143"/>
                  <a:gd name="T4" fmla="*/ 41 w 72"/>
                  <a:gd name="T5" fmla="*/ 131 h 143"/>
                  <a:gd name="T6" fmla="*/ 7 w 72"/>
                  <a:gd name="T7" fmla="*/ 143 h 143"/>
                </a:gdLst>
                <a:ahLst/>
                <a:cxnLst>
                  <a:cxn ang="0">
                    <a:pos x="T0" y="T1"/>
                  </a:cxn>
                  <a:cxn ang="0">
                    <a:pos x="T2" y="T3"/>
                  </a:cxn>
                  <a:cxn ang="0">
                    <a:pos x="T4" y="T5"/>
                  </a:cxn>
                  <a:cxn ang="0">
                    <a:pos x="T6" y="T7"/>
                  </a:cxn>
                </a:cxnLst>
                <a:rect l="0" t="0" r="r" b="b"/>
                <a:pathLst>
                  <a:path w="72" h="143">
                    <a:moveTo>
                      <a:pt x="0" y="0"/>
                    </a:moveTo>
                    <a:cubicBezTo>
                      <a:pt x="39" y="0"/>
                      <a:pt x="72" y="32"/>
                      <a:pt x="72" y="72"/>
                    </a:cubicBezTo>
                    <a:cubicBezTo>
                      <a:pt x="72" y="96"/>
                      <a:pt x="60" y="118"/>
                      <a:pt x="41" y="131"/>
                    </a:cubicBezTo>
                    <a:cubicBezTo>
                      <a:pt x="31" y="138"/>
                      <a:pt x="20" y="142"/>
                      <a:pt x="7" y="143"/>
                    </a:cubicBezTo>
                  </a:path>
                </a:pathLst>
              </a:custGeom>
              <a:noFill/>
              <a:ln w="28575" cap="rnd">
                <a:solidFill>
                  <a:schemeClr val="accent2">
                    <a:lumMod val="50000"/>
                  </a:schemeClr>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5" name="Freeform 1305"/>
              <p:cNvSpPr/>
              <p:nvPr/>
            </p:nvSpPr>
            <p:spPr bwMode="auto">
              <a:xfrm>
                <a:off x="8996363" y="2389188"/>
                <a:ext cx="41275" cy="14288"/>
              </a:xfrm>
              <a:custGeom>
                <a:avLst/>
                <a:gdLst>
                  <a:gd name="T0" fmla="*/ 11 w 11"/>
                  <a:gd name="T1" fmla="*/ 4 h 4"/>
                  <a:gd name="T2" fmla="*/ 0 w 11"/>
                  <a:gd name="T3" fmla="*/ 0 h 4"/>
                </a:gdLst>
                <a:ahLst/>
                <a:cxnLst>
                  <a:cxn ang="0">
                    <a:pos x="T0" y="T1"/>
                  </a:cxn>
                  <a:cxn ang="0">
                    <a:pos x="T2" y="T3"/>
                  </a:cxn>
                </a:cxnLst>
                <a:rect l="0" t="0" r="r" b="b"/>
                <a:pathLst>
                  <a:path w="11" h="4">
                    <a:moveTo>
                      <a:pt x="11" y="4"/>
                    </a:moveTo>
                    <a:cubicBezTo>
                      <a:pt x="7" y="3"/>
                      <a:pt x="3" y="2"/>
                      <a:pt x="0" y="0"/>
                    </a:cubicBezTo>
                  </a:path>
                </a:pathLst>
              </a:custGeom>
              <a:noFill/>
              <a:ln w="28575" cap="rnd">
                <a:solidFill>
                  <a:schemeClr val="accent2">
                    <a:lumMod val="50000"/>
                  </a:schemeClr>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grpSp>
        <p:sp>
          <p:nvSpPr>
            <p:cNvPr id="16" name="文本框 15"/>
            <p:cNvSpPr txBox="1"/>
            <p:nvPr/>
          </p:nvSpPr>
          <p:spPr>
            <a:xfrm>
              <a:off x="935810" y="329254"/>
              <a:ext cx="7651144" cy="1076325"/>
            </a:xfrm>
            <a:prstGeom prst="rect">
              <a:avLst/>
            </a:prstGeom>
            <a:noFill/>
          </p:spPr>
          <p:txBody>
            <a:bodyPr wrap="square" rtlCol="0">
              <a:noAutofit/>
            </a:bodyPr>
            <a:lstStyle/>
            <a:p>
              <a:r>
                <a:rPr lang="en-US" altLang="zh-SG" sz="3200" b="1" dirty="0">
                  <a:solidFill>
                    <a:srgbClr val="5F2C09"/>
                  </a:solidFill>
                  <a:latin typeface="Times New Roman" panose="02020603050405020304" pitchFamily="18" charset="0"/>
                  <a:cs typeface="Times New Roman" panose="02020603050405020304" pitchFamily="18" charset="0"/>
                </a:rPr>
                <a:t>Part</a:t>
              </a:r>
              <a:r>
                <a:rPr lang="en-US" altLang="zh-CN" sz="3200" b="1" dirty="0">
                  <a:solidFill>
                    <a:srgbClr val="5F2C09"/>
                  </a:solidFill>
                  <a:latin typeface="Times New Roman" panose="02020603050405020304" pitchFamily="18" charset="0"/>
                  <a:cs typeface="Times New Roman" panose="02020603050405020304" pitchFamily="18" charset="0"/>
                </a:rPr>
                <a:t>2</a:t>
              </a:r>
              <a:r>
                <a:rPr lang="en-US" altLang="zh-SG" sz="3200" b="1" dirty="0">
                  <a:solidFill>
                    <a:srgbClr val="5F2C09"/>
                  </a:solidFill>
                  <a:latin typeface="Times New Roman" panose="02020603050405020304" pitchFamily="18" charset="0"/>
                  <a:cs typeface="Times New Roman" panose="02020603050405020304" pitchFamily="18" charset="0"/>
                </a:rPr>
                <a:t>: </a:t>
              </a:r>
              <a:r>
                <a:rPr lang="en-US" altLang="zh-CN" sz="3200" b="1" dirty="0">
                  <a:solidFill>
                    <a:srgbClr val="5F2C09"/>
                  </a:solidFill>
                  <a:latin typeface="Times New Roman" panose="02020603050405020304" pitchFamily="18" charset="0"/>
                  <a:cs typeface="Times New Roman" panose="02020603050405020304" pitchFamily="18" charset="0"/>
                </a:rPr>
                <a:t>Other</a:t>
              </a:r>
              <a:endParaRPr lang="en-US" altLang="zh-SG" sz="3200" b="1" dirty="0">
                <a:solidFill>
                  <a:srgbClr val="5F2C09"/>
                </a:solidFill>
                <a:latin typeface="Times New Roman" panose="02020603050405020304" pitchFamily="18" charset="0"/>
                <a:cs typeface="Times New Roman" panose="02020603050405020304" pitchFamily="18" charset="0"/>
              </a:endParaRPr>
            </a:p>
          </p:txBody>
        </p:sp>
      </p:grpSp>
      <p:sp>
        <p:nvSpPr>
          <p:cNvPr id="17" name="文本框 16"/>
          <p:cNvSpPr txBox="1"/>
          <p:nvPr userDrawn="1"/>
        </p:nvSpPr>
        <p:spPr>
          <a:xfrm>
            <a:off x="776642" y="1124610"/>
            <a:ext cx="10508625" cy="4789558"/>
          </a:xfrm>
          <a:prstGeom prst="rect">
            <a:avLst/>
          </a:prstGeom>
        </p:spPr>
        <p:txBody>
          <a:bodyPr wrap="square" rtlCol="0">
            <a:noAutofit/>
          </a:bodyPr>
          <a:p>
            <a:pPr marL="457200" indent="-457200">
              <a:lnSpc>
                <a:spcPct val="120000"/>
              </a:lnSpc>
              <a:buFont typeface="Wingdings" panose="05000000000000000000" charset="0"/>
              <a:buChar char="l"/>
            </a:pPr>
            <a:r>
              <a:rPr lang="zh-CN" altLang="en-US" sz="2800" b="1">
                <a:solidFill>
                  <a:srgbClr val="000000"/>
                </a:solidFill>
                <a:latin typeface="Calibri" panose="020F0502020204030204" charset="0"/>
                <a:ea typeface="Calibri" panose="020F0502020204030204" charset="0"/>
                <a:cs typeface="Calibri" panose="020F0502020204030204" charset="0"/>
              </a:rPr>
              <a:t>重名处理</a:t>
            </a:r>
            <a:endParaRPr lang="zh-CN" altLang="en-US" sz="2800" b="1">
              <a:solidFill>
                <a:srgbClr val="000000"/>
              </a:solidFill>
              <a:latin typeface="Calibri" panose="020F0502020204030204" charset="0"/>
              <a:ea typeface="Calibri" panose="020F0502020204030204" charset="0"/>
              <a:cs typeface="Calibri" panose="020F0502020204030204" charset="0"/>
            </a:endParaRPr>
          </a:p>
          <a:p>
            <a:pPr marL="457200" indent="-457200">
              <a:lnSpc>
                <a:spcPct val="120000"/>
              </a:lnSpc>
              <a:buFont typeface="Wingdings" panose="05000000000000000000" charset="0"/>
              <a:buChar char="l"/>
            </a:pPr>
            <a:r>
              <a:rPr lang="zh-CN" altLang="en-US" sz="2800" b="1">
                <a:solidFill>
                  <a:srgbClr val="000000"/>
                </a:solidFill>
                <a:latin typeface="Calibri" panose="020F0502020204030204" charset="0"/>
                <a:ea typeface="Calibri" panose="020F0502020204030204" charset="0"/>
                <a:cs typeface="Calibri" panose="020F0502020204030204" charset="0"/>
              </a:rPr>
              <a:t>addDirectory</a:t>
            </a:r>
            <a:endParaRPr lang="zh-CN" altLang="en-US" sz="2800" b="1">
              <a:solidFill>
                <a:srgbClr val="000000"/>
              </a:solidFill>
              <a:latin typeface="Calibri" panose="020F0502020204030204" charset="0"/>
              <a:ea typeface="Calibri" panose="020F0502020204030204" charset="0"/>
              <a:cs typeface="Calibri" panose="020F0502020204030204" charset="0"/>
            </a:endParaRPr>
          </a:p>
          <a:p>
            <a:pPr marL="457200" indent="-457200">
              <a:lnSpc>
                <a:spcPct val="120000"/>
              </a:lnSpc>
              <a:buFont typeface="Wingdings" panose="05000000000000000000" charset="0"/>
              <a:buChar char="l"/>
            </a:pPr>
            <a:r>
              <a:rPr lang="en-US" altLang="zh-CN" sz="2800" b="1">
                <a:solidFill>
                  <a:srgbClr val="000000"/>
                </a:solidFill>
                <a:latin typeface="Calibri" panose="020F0502020204030204" charset="0"/>
                <a:ea typeface="Calibri" panose="020F0502020204030204" charset="0"/>
                <a:cs typeface="Calibri" panose="020F0502020204030204" charset="0"/>
              </a:rPr>
              <a:t>rename</a:t>
            </a:r>
            <a:endParaRPr lang="en-US" altLang="zh-CN" sz="2800" b="1">
              <a:solidFill>
                <a:srgbClr val="000000"/>
              </a:solidFill>
              <a:latin typeface="Calibri" panose="020F0502020204030204" charset="0"/>
              <a:ea typeface="Calibri" panose="020F0502020204030204" charset="0"/>
              <a:cs typeface="Calibri" panose="020F0502020204030204" charset="0"/>
            </a:endParaRPr>
          </a:p>
          <a:p>
            <a:pPr marL="457200" indent="-457200">
              <a:lnSpc>
                <a:spcPct val="120000"/>
              </a:lnSpc>
              <a:buFont typeface="Wingdings" panose="05000000000000000000" charset="0"/>
              <a:buChar char="l"/>
            </a:pPr>
            <a:r>
              <a:rPr lang="en-US" altLang="zh-CN" sz="2800" b="1">
                <a:solidFill>
                  <a:srgbClr val="000000"/>
                </a:solidFill>
                <a:latin typeface="Calibri" panose="020F0502020204030204" charset="0"/>
                <a:ea typeface="Calibri" panose="020F0502020204030204" charset="0"/>
                <a:cs typeface="Calibri" panose="020F0502020204030204" charset="0"/>
              </a:rPr>
              <a:t>DELE Method</a:t>
            </a:r>
            <a:endParaRPr lang="zh-CN" altLang="en-US" sz="2800" b="1">
              <a:solidFill>
                <a:srgbClr val="000000"/>
              </a:solidFill>
              <a:latin typeface="Calibri" panose="020F0502020204030204" charset="0"/>
              <a:ea typeface="Calibri" panose="020F0502020204030204" charset="0"/>
              <a:cs typeface="Calibri" panose="020F0502020204030204" charset="0"/>
            </a:endParaRPr>
          </a:p>
          <a:p>
            <a:pPr marL="457200" indent="-457200">
              <a:lnSpc>
                <a:spcPct val="120000"/>
              </a:lnSpc>
              <a:buFont typeface="Wingdings" panose="05000000000000000000" charset="0"/>
              <a:buChar char="l"/>
            </a:pPr>
            <a:r>
              <a:rPr lang="zh-CN" altLang="en-US" sz="2800" b="1">
                <a:solidFill>
                  <a:srgbClr val="000000"/>
                </a:solidFill>
                <a:latin typeface="Calibri" panose="020F0502020204030204" charset="0"/>
                <a:ea typeface="Calibri" panose="020F0502020204030204" charset="0"/>
                <a:cs typeface="Calibri" panose="020F0502020204030204" charset="0"/>
              </a:rPr>
              <a:t>完整的前端</a:t>
            </a:r>
            <a:r>
              <a:rPr lang="zh-CN" altLang="en-US" sz="2800" b="1">
                <a:solidFill>
                  <a:srgbClr val="000000"/>
                </a:solidFill>
                <a:latin typeface="Calibri" panose="020F0502020204030204" charset="0"/>
                <a:ea typeface="Calibri" panose="020F0502020204030204" charset="0"/>
                <a:cs typeface="Calibri" panose="020F0502020204030204" charset="0"/>
              </a:rPr>
              <a:t>实现</a:t>
            </a:r>
            <a:endParaRPr lang="zh-CN" altLang="en-US" sz="2800" b="1">
              <a:solidFill>
                <a:srgbClr val="000000"/>
              </a:solidFill>
              <a:latin typeface="Calibri" panose="020F0502020204030204" charset="0"/>
              <a:ea typeface="Calibri" panose="020F0502020204030204" charset="0"/>
              <a:cs typeface="Calibri" panose="020F0502020204030204" charset="0"/>
            </a:endParaRP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182132" y="2470975"/>
            <a:ext cx="6009912" cy="1568450"/>
          </a:xfrm>
          <a:prstGeom prst="rect">
            <a:avLst/>
          </a:prstGeom>
          <a:noFill/>
        </p:spPr>
        <p:txBody>
          <a:bodyPr wrap="square" rtlCol="0">
            <a:spAutoFit/>
          </a:bodyPr>
          <a:lstStyle/>
          <a:p>
            <a:r>
              <a:rPr lang="en-US" altLang="zh-CN" sz="9600" b="1" u="sng" dirty="0">
                <a:solidFill>
                  <a:schemeClr val="bg1"/>
                </a:solidFill>
                <a:latin typeface="华文中宋" panose="02010600040101010101" pitchFamily="2" charset="-122"/>
                <a:ea typeface="华文中宋" panose="02010600040101010101" pitchFamily="2" charset="-122"/>
              </a:rPr>
              <a:t>Part 3</a:t>
            </a:r>
            <a:endParaRPr lang="en-US" altLang="zh-CN" sz="9600" b="1" u="sng" dirty="0">
              <a:solidFill>
                <a:schemeClr val="bg1"/>
              </a:solidFill>
              <a:latin typeface="华文中宋" panose="02010600040101010101" pitchFamily="2" charset="-122"/>
              <a:ea typeface="华文中宋" panose="02010600040101010101" pitchFamily="2" charset="-122"/>
            </a:endParaRPr>
          </a:p>
        </p:txBody>
      </p:sp>
      <p:sp>
        <p:nvSpPr>
          <p:cNvPr id="5" name="文本框 4"/>
          <p:cNvSpPr txBox="1"/>
          <p:nvPr/>
        </p:nvSpPr>
        <p:spPr>
          <a:xfrm>
            <a:off x="6182183" y="4039470"/>
            <a:ext cx="5398947" cy="979081"/>
          </a:xfrm>
          <a:prstGeom prst="rect">
            <a:avLst/>
          </a:prstGeom>
          <a:noFill/>
        </p:spPr>
        <p:txBody>
          <a:bodyPr wrap="square" rtlCol="0">
            <a:noAutofit/>
          </a:bodyPr>
          <a:lstStyle/>
          <a:p>
            <a:r>
              <a:rPr lang="en-US" altLang="zh-CN" sz="5400" dirty="0">
                <a:solidFill>
                  <a:schemeClr val="bg1"/>
                </a:solidFill>
                <a:latin typeface="华文中宋" panose="02010600040101010101" pitchFamily="2" charset="-122"/>
                <a:ea typeface="华文中宋" panose="02010600040101010101" pitchFamily="2" charset="-122"/>
              </a:rPr>
              <a:t>Q</a:t>
            </a:r>
            <a:r>
              <a:rPr lang="zh-CN" altLang="en-US" sz="5400" dirty="0">
                <a:solidFill>
                  <a:schemeClr val="bg1"/>
                </a:solidFill>
                <a:latin typeface="华文中宋" panose="02010600040101010101" pitchFamily="2" charset="-122"/>
                <a:ea typeface="华文中宋" panose="02010600040101010101" pitchFamily="2" charset="-122"/>
              </a:rPr>
              <a:t>&amp;</a:t>
            </a:r>
            <a:r>
              <a:rPr lang="en-US" altLang="zh-CN" sz="5400" dirty="0">
                <a:solidFill>
                  <a:schemeClr val="bg1"/>
                </a:solidFill>
                <a:latin typeface="华文中宋" panose="02010600040101010101" pitchFamily="2" charset="-122"/>
                <a:ea typeface="华文中宋" panose="02010600040101010101" pitchFamily="2" charset="-122"/>
              </a:rPr>
              <a:t>A</a:t>
            </a:r>
            <a:endParaRPr lang="en-US" altLang="zh-SG" sz="5400" dirty="0">
              <a:solidFill>
                <a:schemeClr val="bg1"/>
              </a:solidFill>
              <a:latin typeface="华文中宋" panose="02010600040101010101" pitchFamily="2" charset="-122"/>
              <a:ea typeface="华文中宋" panose="02010600040101010101" pitchFamily="2" charset="-122"/>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1">
            <a:extLst>
              <a:ext uri="{28A0092B-C50C-407E-A947-70E740481C1C}">
                <a14:useLocalDpi xmlns:a14="http://schemas.microsoft.com/office/drawing/2010/main" val="0"/>
              </a:ext>
            </a:extLst>
          </a:blip>
          <a:srcRect l="24300" t="40306" r="23627" b="40661"/>
          <a:stretch>
            <a:fillRect/>
          </a:stretch>
        </p:blipFill>
        <p:spPr>
          <a:xfrm>
            <a:off x="9367365" y="272202"/>
            <a:ext cx="2484934" cy="641827"/>
          </a:xfrm>
          <a:prstGeom prst="rect">
            <a:avLst/>
          </a:prstGeom>
        </p:spPr>
      </p:pic>
      <p:grpSp>
        <p:nvGrpSpPr>
          <p:cNvPr id="4" name="组合 3"/>
          <p:cNvGrpSpPr/>
          <p:nvPr/>
        </p:nvGrpSpPr>
        <p:grpSpPr>
          <a:xfrm>
            <a:off x="1764662" y="1443030"/>
            <a:ext cx="5847704" cy="583565"/>
            <a:chOff x="434903" y="329254"/>
            <a:chExt cx="5847704" cy="583565"/>
          </a:xfrm>
        </p:grpSpPr>
        <p:grpSp>
          <p:nvGrpSpPr>
            <p:cNvPr id="7" name="组合 6"/>
            <p:cNvGrpSpPr/>
            <p:nvPr/>
          </p:nvGrpSpPr>
          <p:grpSpPr>
            <a:xfrm>
              <a:off x="434903" y="418808"/>
              <a:ext cx="482808" cy="432771"/>
              <a:chOff x="7977188" y="1874838"/>
              <a:chExt cx="1439863" cy="1290638"/>
            </a:xfrm>
          </p:grpSpPr>
          <p:sp>
            <p:nvSpPr>
              <p:cNvPr id="8" name="Oval 1298"/>
              <p:cNvSpPr>
                <a:spLocks noChangeArrowheads="1"/>
              </p:cNvSpPr>
              <p:nvPr/>
            </p:nvSpPr>
            <p:spPr bwMode="auto">
              <a:xfrm>
                <a:off x="8124826" y="2001838"/>
                <a:ext cx="119063" cy="120650"/>
              </a:xfrm>
              <a:prstGeom prst="ellipse">
                <a:avLst/>
              </a:prstGeom>
              <a:noFill/>
              <a:ln w="28575" cap="rnd">
                <a:solidFill>
                  <a:schemeClr val="accent2">
                    <a:lumMod val="50000"/>
                  </a:schemeClr>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9" name="Freeform 1299"/>
              <p:cNvSpPr/>
              <p:nvPr/>
            </p:nvSpPr>
            <p:spPr bwMode="auto">
              <a:xfrm>
                <a:off x="8942388" y="1979613"/>
                <a:ext cx="331788" cy="330200"/>
              </a:xfrm>
              <a:custGeom>
                <a:avLst/>
                <a:gdLst>
                  <a:gd name="T0" fmla="*/ 44 w 88"/>
                  <a:gd name="T1" fmla="*/ 0 h 88"/>
                  <a:gd name="T2" fmla="*/ 88 w 88"/>
                  <a:gd name="T3" fmla="*/ 44 h 88"/>
                  <a:gd name="T4" fmla="*/ 44 w 88"/>
                  <a:gd name="T5" fmla="*/ 88 h 88"/>
                  <a:gd name="T6" fmla="*/ 0 w 88"/>
                  <a:gd name="T7" fmla="*/ 44 h 88"/>
                  <a:gd name="T8" fmla="*/ 44 w 88"/>
                  <a:gd name="T9" fmla="*/ 0 h 88"/>
                </a:gdLst>
                <a:ahLst/>
                <a:cxnLst>
                  <a:cxn ang="0">
                    <a:pos x="T0" y="T1"/>
                  </a:cxn>
                  <a:cxn ang="0">
                    <a:pos x="T2" y="T3"/>
                  </a:cxn>
                  <a:cxn ang="0">
                    <a:pos x="T4" y="T5"/>
                  </a:cxn>
                  <a:cxn ang="0">
                    <a:pos x="T6" y="T7"/>
                  </a:cxn>
                  <a:cxn ang="0">
                    <a:pos x="T8" y="T9"/>
                  </a:cxn>
                </a:cxnLst>
                <a:rect l="0" t="0" r="r" b="b"/>
                <a:pathLst>
                  <a:path w="88" h="88">
                    <a:moveTo>
                      <a:pt x="44" y="0"/>
                    </a:moveTo>
                    <a:cubicBezTo>
                      <a:pt x="68" y="0"/>
                      <a:pt x="88" y="19"/>
                      <a:pt x="88" y="44"/>
                    </a:cubicBezTo>
                    <a:cubicBezTo>
                      <a:pt x="88" y="68"/>
                      <a:pt x="68" y="88"/>
                      <a:pt x="44" y="88"/>
                    </a:cubicBezTo>
                    <a:cubicBezTo>
                      <a:pt x="20" y="88"/>
                      <a:pt x="0" y="68"/>
                      <a:pt x="0" y="44"/>
                    </a:cubicBezTo>
                    <a:cubicBezTo>
                      <a:pt x="0" y="20"/>
                      <a:pt x="19" y="0"/>
                      <a:pt x="44" y="0"/>
                    </a:cubicBezTo>
                    <a:close/>
                  </a:path>
                </a:pathLst>
              </a:custGeom>
              <a:noFill/>
              <a:ln w="28575" cap="rnd">
                <a:solidFill>
                  <a:schemeClr val="accent2">
                    <a:lumMod val="50000"/>
                  </a:schemeClr>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Freeform 1300"/>
              <p:cNvSpPr/>
              <p:nvPr/>
            </p:nvSpPr>
            <p:spPr bwMode="auto">
              <a:xfrm>
                <a:off x="8131176" y="1993901"/>
                <a:ext cx="1173163" cy="1171575"/>
              </a:xfrm>
              <a:custGeom>
                <a:avLst/>
                <a:gdLst>
                  <a:gd name="T0" fmla="*/ 308 w 312"/>
                  <a:gd name="T1" fmla="*/ 121 h 312"/>
                  <a:gd name="T2" fmla="*/ 312 w 312"/>
                  <a:gd name="T3" fmla="*/ 155 h 312"/>
                  <a:gd name="T4" fmla="*/ 156 w 312"/>
                  <a:gd name="T5" fmla="*/ 312 h 312"/>
                  <a:gd name="T6" fmla="*/ 0 w 312"/>
                  <a:gd name="T7" fmla="*/ 156 h 312"/>
                  <a:gd name="T8" fmla="*/ 155 w 312"/>
                  <a:gd name="T9" fmla="*/ 0 h 312"/>
                  <a:gd name="T10" fmla="*/ 223 w 312"/>
                  <a:gd name="T11" fmla="*/ 15 h 312"/>
                </a:gdLst>
                <a:ahLst/>
                <a:cxnLst>
                  <a:cxn ang="0">
                    <a:pos x="T0" y="T1"/>
                  </a:cxn>
                  <a:cxn ang="0">
                    <a:pos x="T2" y="T3"/>
                  </a:cxn>
                  <a:cxn ang="0">
                    <a:pos x="T4" y="T5"/>
                  </a:cxn>
                  <a:cxn ang="0">
                    <a:pos x="T6" y="T7"/>
                  </a:cxn>
                  <a:cxn ang="0">
                    <a:pos x="T8" y="T9"/>
                  </a:cxn>
                  <a:cxn ang="0">
                    <a:pos x="T10" y="T11"/>
                  </a:cxn>
                </a:cxnLst>
                <a:rect l="0" t="0" r="r" b="b"/>
                <a:pathLst>
                  <a:path w="312" h="312">
                    <a:moveTo>
                      <a:pt x="308" y="121"/>
                    </a:moveTo>
                    <a:cubicBezTo>
                      <a:pt x="310" y="132"/>
                      <a:pt x="312" y="144"/>
                      <a:pt x="312" y="155"/>
                    </a:cubicBezTo>
                    <a:cubicBezTo>
                      <a:pt x="312" y="242"/>
                      <a:pt x="242" y="312"/>
                      <a:pt x="156" y="312"/>
                    </a:cubicBezTo>
                    <a:cubicBezTo>
                      <a:pt x="70" y="312"/>
                      <a:pt x="0" y="242"/>
                      <a:pt x="0" y="156"/>
                    </a:cubicBezTo>
                    <a:cubicBezTo>
                      <a:pt x="0" y="70"/>
                      <a:pt x="69" y="0"/>
                      <a:pt x="155" y="0"/>
                    </a:cubicBezTo>
                    <a:cubicBezTo>
                      <a:pt x="180" y="0"/>
                      <a:pt x="203" y="5"/>
                      <a:pt x="223" y="15"/>
                    </a:cubicBezTo>
                  </a:path>
                </a:pathLst>
              </a:custGeom>
              <a:noFill/>
              <a:ln w="28575" cap="rnd">
                <a:solidFill>
                  <a:schemeClr val="accent2">
                    <a:lumMod val="50000"/>
                  </a:schemeClr>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1" name="Freeform 1301"/>
              <p:cNvSpPr/>
              <p:nvPr/>
            </p:nvSpPr>
            <p:spPr bwMode="auto">
              <a:xfrm>
                <a:off x="7977188" y="2224088"/>
                <a:ext cx="1439863" cy="746125"/>
              </a:xfrm>
              <a:custGeom>
                <a:avLst/>
                <a:gdLst>
                  <a:gd name="T0" fmla="*/ 353 w 383"/>
                  <a:gd name="T1" fmla="*/ 96 h 199"/>
                  <a:gd name="T2" fmla="*/ 377 w 383"/>
                  <a:gd name="T3" fmla="*/ 154 h 199"/>
                  <a:gd name="T4" fmla="*/ 171 w 383"/>
                  <a:gd name="T5" fmla="*/ 165 h 199"/>
                  <a:gd name="T6" fmla="*/ 13 w 383"/>
                  <a:gd name="T7" fmla="*/ 32 h 199"/>
                  <a:gd name="T8" fmla="*/ 73 w 383"/>
                  <a:gd name="T9" fmla="*/ 0 h 199"/>
                </a:gdLst>
                <a:ahLst/>
                <a:cxnLst>
                  <a:cxn ang="0">
                    <a:pos x="T0" y="T1"/>
                  </a:cxn>
                  <a:cxn ang="0">
                    <a:pos x="T2" y="T3"/>
                  </a:cxn>
                  <a:cxn ang="0">
                    <a:pos x="T4" y="T5"/>
                  </a:cxn>
                  <a:cxn ang="0">
                    <a:pos x="T6" y="T7"/>
                  </a:cxn>
                  <a:cxn ang="0">
                    <a:pos x="T8" y="T9"/>
                  </a:cxn>
                </a:cxnLst>
                <a:rect l="0" t="0" r="r" b="b"/>
                <a:pathLst>
                  <a:path w="383" h="199">
                    <a:moveTo>
                      <a:pt x="353" y="96"/>
                    </a:moveTo>
                    <a:cubicBezTo>
                      <a:pt x="373" y="117"/>
                      <a:pt x="383" y="137"/>
                      <a:pt x="377" y="154"/>
                    </a:cubicBezTo>
                    <a:cubicBezTo>
                      <a:pt x="364" y="194"/>
                      <a:pt x="271" y="199"/>
                      <a:pt x="171" y="165"/>
                    </a:cubicBezTo>
                    <a:cubicBezTo>
                      <a:pt x="70" y="131"/>
                      <a:pt x="0" y="72"/>
                      <a:pt x="13" y="32"/>
                    </a:cubicBezTo>
                    <a:cubicBezTo>
                      <a:pt x="19" y="14"/>
                      <a:pt x="41" y="3"/>
                      <a:pt x="73" y="0"/>
                    </a:cubicBezTo>
                  </a:path>
                </a:pathLst>
              </a:custGeom>
              <a:noFill/>
              <a:ln w="28575" cap="rnd">
                <a:solidFill>
                  <a:schemeClr val="accent2">
                    <a:lumMod val="50000"/>
                  </a:schemeClr>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2" name="Freeform 1302"/>
              <p:cNvSpPr/>
              <p:nvPr/>
            </p:nvSpPr>
            <p:spPr bwMode="auto">
              <a:xfrm>
                <a:off x="8507413" y="2625726"/>
                <a:ext cx="52388" cy="22225"/>
              </a:xfrm>
              <a:custGeom>
                <a:avLst/>
                <a:gdLst>
                  <a:gd name="T0" fmla="*/ 14 w 14"/>
                  <a:gd name="T1" fmla="*/ 6 h 6"/>
                  <a:gd name="T2" fmla="*/ 0 w 14"/>
                  <a:gd name="T3" fmla="*/ 0 h 6"/>
                </a:gdLst>
                <a:ahLst/>
                <a:cxnLst>
                  <a:cxn ang="0">
                    <a:pos x="T0" y="T1"/>
                  </a:cxn>
                  <a:cxn ang="0">
                    <a:pos x="T2" y="T3"/>
                  </a:cxn>
                </a:cxnLst>
                <a:rect l="0" t="0" r="r" b="b"/>
                <a:pathLst>
                  <a:path w="14" h="6">
                    <a:moveTo>
                      <a:pt x="14" y="6"/>
                    </a:moveTo>
                    <a:cubicBezTo>
                      <a:pt x="9" y="4"/>
                      <a:pt x="5" y="2"/>
                      <a:pt x="0" y="0"/>
                    </a:cubicBezTo>
                  </a:path>
                </a:pathLst>
              </a:custGeom>
              <a:noFill/>
              <a:ln w="28575" cap="rnd">
                <a:solidFill>
                  <a:schemeClr val="accent2">
                    <a:lumMod val="50000"/>
                  </a:schemeClr>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3" name="Freeform 1303"/>
              <p:cNvSpPr/>
              <p:nvPr/>
            </p:nvSpPr>
            <p:spPr bwMode="auto">
              <a:xfrm>
                <a:off x="8680451" y="2692401"/>
                <a:ext cx="481013" cy="87313"/>
              </a:xfrm>
              <a:custGeom>
                <a:avLst/>
                <a:gdLst>
                  <a:gd name="T0" fmla="*/ 128 w 128"/>
                  <a:gd name="T1" fmla="*/ 22 h 23"/>
                  <a:gd name="T2" fmla="*/ 0 w 128"/>
                  <a:gd name="T3" fmla="*/ 0 h 23"/>
                </a:gdLst>
                <a:ahLst/>
                <a:cxnLst>
                  <a:cxn ang="0">
                    <a:pos x="T0" y="T1"/>
                  </a:cxn>
                  <a:cxn ang="0">
                    <a:pos x="T2" y="T3"/>
                  </a:cxn>
                </a:cxnLst>
                <a:rect l="0" t="0" r="r" b="b"/>
                <a:pathLst>
                  <a:path w="128" h="23">
                    <a:moveTo>
                      <a:pt x="128" y="22"/>
                    </a:moveTo>
                    <a:cubicBezTo>
                      <a:pt x="92" y="23"/>
                      <a:pt x="47" y="16"/>
                      <a:pt x="0" y="0"/>
                    </a:cubicBezTo>
                  </a:path>
                </a:pathLst>
              </a:custGeom>
              <a:noFill/>
              <a:ln w="28575" cap="rnd">
                <a:solidFill>
                  <a:schemeClr val="accent2">
                    <a:lumMod val="50000"/>
                  </a:schemeClr>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4" name="Freeform 1304"/>
              <p:cNvSpPr/>
              <p:nvPr/>
            </p:nvSpPr>
            <p:spPr bwMode="auto">
              <a:xfrm>
                <a:off x="9109076" y="1874838"/>
                <a:ext cx="269875" cy="536575"/>
              </a:xfrm>
              <a:custGeom>
                <a:avLst/>
                <a:gdLst>
                  <a:gd name="T0" fmla="*/ 0 w 72"/>
                  <a:gd name="T1" fmla="*/ 0 h 143"/>
                  <a:gd name="T2" fmla="*/ 72 w 72"/>
                  <a:gd name="T3" fmla="*/ 72 h 143"/>
                  <a:gd name="T4" fmla="*/ 41 w 72"/>
                  <a:gd name="T5" fmla="*/ 131 h 143"/>
                  <a:gd name="T6" fmla="*/ 7 w 72"/>
                  <a:gd name="T7" fmla="*/ 143 h 143"/>
                </a:gdLst>
                <a:ahLst/>
                <a:cxnLst>
                  <a:cxn ang="0">
                    <a:pos x="T0" y="T1"/>
                  </a:cxn>
                  <a:cxn ang="0">
                    <a:pos x="T2" y="T3"/>
                  </a:cxn>
                  <a:cxn ang="0">
                    <a:pos x="T4" y="T5"/>
                  </a:cxn>
                  <a:cxn ang="0">
                    <a:pos x="T6" y="T7"/>
                  </a:cxn>
                </a:cxnLst>
                <a:rect l="0" t="0" r="r" b="b"/>
                <a:pathLst>
                  <a:path w="72" h="143">
                    <a:moveTo>
                      <a:pt x="0" y="0"/>
                    </a:moveTo>
                    <a:cubicBezTo>
                      <a:pt x="39" y="0"/>
                      <a:pt x="72" y="32"/>
                      <a:pt x="72" y="72"/>
                    </a:cubicBezTo>
                    <a:cubicBezTo>
                      <a:pt x="72" y="96"/>
                      <a:pt x="60" y="118"/>
                      <a:pt x="41" y="131"/>
                    </a:cubicBezTo>
                    <a:cubicBezTo>
                      <a:pt x="31" y="138"/>
                      <a:pt x="20" y="142"/>
                      <a:pt x="7" y="143"/>
                    </a:cubicBezTo>
                  </a:path>
                </a:pathLst>
              </a:custGeom>
              <a:noFill/>
              <a:ln w="28575" cap="rnd">
                <a:solidFill>
                  <a:schemeClr val="accent2">
                    <a:lumMod val="50000"/>
                  </a:schemeClr>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5" name="Freeform 1305"/>
              <p:cNvSpPr/>
              <p:nvPr/>
            </p:nvSpPr>
            <p:spPr bwMode="auto">
              <a:xfrm>
                <a:off x="8996363" y="2389188"/>
                <a:ext cx="41275" cy="14288"/>
              </a:xfrm>
              <a:custGeom>
                <a:avLst/>
                <a:gdLst>
                  <a:gd name="T0" fmla="*/ 11 w 11"/>
                  <a:gd name="T1" fmla="*/ 4 h 4"/>
                  <a:gd name="T2" fmla="*/ 0 w 11"/>
                  <a:gd name="T3" fmla="*/ 0 h 4"/>
                </a:gdLst>
                <a:ahLst/>
                <a:cxnLst>
                  <a:cxn ang="0">
                    <a:pos x="T0" y="T1"/>
                  </a:cxn>
                  <a:cxn ang="0">
                    <a:pos x="T2" y="T3"/>
                  </a:cxn>
                </a:cxnLst>
                <a:rect l="0" t="0" r="r" b="b"/>
                <a:pathLst>
                  <a:path w="11" h="4">
                    <a:moveTo>
                      <a:pt x="11" y="4"/>
                    </a:moveTo>
                    <a:cubicBezTo>
                      <a:pt x="7" y="3"/>
                      <a:pt x="3" y="2"/>
                      <a:pt x="0" y="0"/>
                    </a:cubicBezTo>
                  </a:path>
                </a:pathLst>
              </a:custGeom>
              <a:noFill/>
              <a:ln w="28575" cap="rnd">
                <a:solidFill>
                  <a:schemeClr val="accent2">
                    <a:lumMod val="50000"/>
                  </a:schemeClr>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grpSp>
        <p:sp>
          <p:nvSpPr>
            <p:cNvPr id="16" name="文本框 15"/>
            <p:cNvSpPr txBox="1"/>
            <p:nvPr/>
          </p:nvSpPr>
          <p:spPr>
            <a:xfrm>
              <a:off x="935810" y="329254"/>
              <a:ext cx="5346797" cy="583565"/>
            </a:xfrm>
            <a:prstGeom prst="rect">
              <a:avLst/>
            </a:prstGeom>
            <a:noFill/>
          </p:spPr>
          <p:txBody>
            <a:bodyPr wrap="square" rtlCol="0">
              <a:spAutoFit/>
            </a:bodyPr>
            <a:lstStyle/>
            <a:p>
              <a:r>
                <a:rPr lang="en-US" altLang="zh-CN" sz="3200" b="1" u="none" dirty="0">
                  <a:solidFill>
                    <a:srgbClr val="5F2C09"/>
                  </a:solidFill>
                  <a:latin typeface="Times New Roman" panose="02020603050405020304" pitchFamily="18" charset="0"/>
                  <a:ea typeface="等线" panose="02010600030101010101" charset="-122"/>
                  <a:cs typeface="Times New Roman" panose="02020603050405020304" pitchFamily="18" charset="0"/>
                </a:rPr>
                <a:t>Part3: Q</a:t>
              </a:r>
              <a:r>
                <a:rPr lang="zh-CN" altLang="en-US" sz="3200" b="1" u="none" dirty="0">
                  <a:solidFill>
                    <a:srgbClr val="5F2C09"/>
                  </a:solidFill>
                  <a:latin typeface="Times New Roman" panose="02020603050405020304" pitchFamily="18" charset="0"/>
                  <a:ea typeface="等线" panose="02010600030101010101" charset="-122"/>
                  <a:cs typeface="Times New Roman" panose="02020603050405020304" pitchFamily="18" charset="0"/>
                </a:rPr>
                <a:t>&amp;</a:t>
              </a:r>
              <a:r>
                <a:rPr lang="en-US" altLang="zh-CN" sz="3200" b="1" u="none" dirty="0">
                  <a:solidFill>
                    <a:srgbClr val="5F2C09"/>
                  </a:solidFill>
                  <a:latin typeface="Times New Roman" panose="02020603050405020304" pitchFamily="18" charset="0"/>
                  <a:ea typeface="等线" panose="02010600030101010101" charset="-122"/>
                  <a:cs typeface="Times New Roman" panose="02020603050405020304" pitchFamily="18" charset="0"/>
                </a:rPr>
                <a:t>A</a:t>
              </a:r>
              <a:endParaRPr lang="en-US" altLang="en-US" sz="3200" b="1" u="none" dirty="0">
                <a:solidFill>
                  <a:srgbClr val="5F2C09"/>
                </a:solidFill>
                <a:latin typeface="Times New Roman" panose="02020603050405020304" pitchFamily="18" charset="0"/>
                <a:ea typeface="等线" panose="02010600030101010101" charset="-122"/>
                <a:cs typeface="Times New Roman" panose="02020603050405020304" pitchFamily="18" charset="0"/>
              </a:endParaRPr>
            </a:p>
          </p:txBody>
        </p:sp>
      </p:grpSp>
      <p:sp>
        <p:nvSpPr>
          <p:cNvPr id="6" name="文本框 5"/>
          <p:cNvSpPr txBox="1"/>
          <p:nvPr/>
        </p:nvSpPr>
        <p:spPr>
          <a:xfrm>
            <a:off x="0" y="0"/>
            <a:ext cx="7315200" cy="460375"/>
          </a:xfrm>
          <a:prstGeom prst="rect">
            <a:avLst/>
          </a:prstGeom>
          <a:noFill/>
        </p:spPr>
        <p:txBody>
          <a:bodyPr wrap="square" rtlCol="0" anchor="t">
            <a:spAutoFit/>
          </a:bodyPr>
          <a:p>
            <a:endParaRPr lang="en-US" altLang="en-US" sz="2400" b="0" u="none">
              <a:solidFill>
                <a:srgbClr val="000000"/>
              </a:solidFill>
              <a:latin typeface="Calibri" panose="020F0502020204030204" charset="0"/>
              <a:ea typeface="等线" panose="02010600030101010101" charset="-122"/>
              <a:cs typeface="+mn-cs"/>
            </a:endParaRPr>
          </a:p>
        </p:txBody>
      </p:sp>
    </p:spTree>
  </p:cSld>
  <p:clrMapOvr>
    <a:masterClrMapping/>
  </p:clrMapOvr>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003304" y="4090369"/>
            <a:ext cx="9109099" cy="769441"/>
          </a:xfrm>
          <a:prstGeom prst="rect">
            <a:avLst/>
          </a:prstGeom>
          <a:noFill/>
        </p:spPr>
        <p:txBody>
          <a:bodyPr wrap="square" rtlCol="0">
            <a:spAutoFit/>
          </a:bodyPr>
          <a:lstStyle/>
          <a:p>
            <a:pPr algn="dist"/>
            <a:r>
              <a:rPr lang="en-US" altLang="zh-SG" sz="4400" b="1" dirty="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rPr>
              <a:t>Thank you for your listening</a:t>
            </a:r>
            <a:r>
              <a:rPr lang="zh-CN" altLang="en-US" sz="4400" b="1" dirty="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rPr>
              <a:t>！</a:t>
            </a:r>
            <a:endParaRPr lang="zh-SG" altLang="en-US" sz="4400" b="1" dirty="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1">
            <a:extLst>
              <a:ext uri="{28A0092B-C50C-407E-A947-70E740481C1C}">
                <a14:useLocalDpi xmlns:a14="http://schemas.microsoft.com/office/drawing/2010/main" val="0"/>
              </a:ext>
            </a:extLst>
          </a:blip>
          <a:srcRect l="24300" t="40306" r="23627" b="40661"/>
          <a:stretch>
            <a:fillRect/>
          </a:stretch>
        </p:blipFill>
        <p:spPr>
          <a:xfrm>
            <a:off x="9367365" y="272202"/>
            <a:ext cx="2484934" cy="641827"/>
          </a:xfrm>
          <a:prstGeom prst="rect">
            <a:avLst/>
          </a:prstGeom>
        </p:spPr>
      </p:pic>
      <p:grpSp>
        <p:nvGrpSpPr>
          <p:cNvPr id="4" name="组合 3"/>
          <p:cNvGrpSpPr/>
          <p:nvPr/>
        </p:nvGrpSpPr>
        <p:grpSpPr>
          <a:xfrm>
            <a:off x="434903" y="329254"/>
            <a:ext cx="8427690" cy="1076325"/>
            <a:chOff x="434903" y="329254"/>
            <a:chExt cx="8427690" cy="1076325"/>
          </a:xfrm>
        </p:grpSpPr>
        <p:grpSp>
          <p:nvGrpSpPr>
            <p:cNvPr id="7" name="组合 6"/>
            <p:cNvGrpSpPr/>
            <p:nvPr/>
          </p:nvGrpSpPr>
          <p:grpSpPr>
            <a:xfrm>
              <a:off x="434903" y="418808"/>
              <a:ext cx="482808" cy="432771"/>
              <a:chOff x="7977188" y="1874838"/>
              <a:chExt cx="1439863" cy="1290638"/>
            </a:xfrm>
          </p:grpSpPr>
          <p:sp>
            <p:nvSpPr>
              <p:cNvPr id="8" name="Oval 1298"/>
              <p:cNvSpPr>
                <a:spLocks noChangeArrowheads="1"/>
              </p:cNvSpPr>
              <p:nvPr/>
            </p:nvSpPr>
            <p:spPr bwMode="auto">
              <a:xfrm>
                <a:off x="8124826" y="2001838"/>
                <a:ext cx="119063" cy="120650"/>
              </a:xfrm>
              <a:prstGeom prst="ellipse">
                <a:avLst/>
              </a:prstGeom>
              <a:noFill/>
              <a:ln w="28575" cap="rnd">
                <a:solidFill>
                  <a:schemeClr val="accent2">
                    <a:lumMod val="50000"/>
                  </a:schemeClr>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9" name="Freeform 1299"/>
              <p:cNvSpPr/>
              <p:nvPr/>
            </p:nvSpPr>
            <p:spPr bwMode="auto">
              <a:xfrm>
                <a:off x="8942388" y="1979613"/>
                <a:ext cx="331788" cy="330200"/>
              </a:xfrm>
              <a:custGeom>
                <a:avLst/>
                <a:gdLst>
                  <a:gd name="T0" fmla="*/ 44 w 88"/>
                  <a:gd name="T1" fmla="*/ 0 h 88"/>
                  <a:gd name="T2" fmla="*/ 88 w 88"/>
                  <a:gd name="T3" fmla="*/ 44 h 88"/>
                  <a:gd name="T4" fmla="*/ 44 w 88"/>
                  <a:gd name="T5" fmla="*/ 88 h 88"/>
                  <a:gd name="T6" fmla="*/ 0 w 88"/>
                  <a:gd name="T7" fmla="*/ 44 h 88"/>
                  <a:gd name="T8" fmla="*/ 44 w 88"/>
                  <a:gd name="T9" fmla="*/ 0 h 88"/>
                </a:gdLst>
                <a:ahLst/>
                <a:cxnLst>
                  <a:cxn ang="0">
                    <a:pos x="T0" y="T1"/>
                  </a:cxn>
                  <a:cxn ang="0">
                    <a:pos x="T2" y="T3"/>
                  </a:cxn>
                  <a:cxn ang="0">
                    <a:pos x="T4" y="T5"/>
                  </a:cxn>
                  <a:cxn ang="0">
                    <a:pos x="T6" y="T7"/>
                  </a:cxn>
                  <a:cxn ang="0">
                    <a:pos x="T8" y="T9"/>
                  </a:cxn>
                </a:cxnLst>
                <a:rect l="0" t="0" r="r" b="b"/>
                <a:pathLst>
                  <a:path w="88" h="88">
                    <a:moveTo>
                      <a:pt x="44" y="0"/>
                    </a:moveTo>
                    <a:cubicBezTo>
                      <a:pt x="68" y="0"/>
                      <a:pt x="88" y="19"/>
                      <a:pt x="88" y="44"/>
                    </a:cubicBezTo>
                    <a:cubicBezTo>
                      <a:pt x="88" y="68"/>
                      <a:pt x="68" y="88"/>
                      <a:pt x="44" y="88"/>
                    </a:cubicBezTo>
                    <a:cubicBezTo>
                      <a:pt x="20" y="88"/>
                      <a:pt x="0" y="68"/>
                      <a:pt x="0" y="44"/>
                    </a:cubicBezTo>
                    <a:cubicBezTo>
                      <a:pt x="0" y="20"/>
                      <a:pt x="19" y="0"/>
                      <a:pt x="44" y="0"/>
                    </a:cubicBezTo>
                    <a:close/>
                  </a:path>
                </a:pathLst>
              </a:custGeom>
              <a:noFill/>
              <a:ln w="28575" cap="rnd">
                <a:solidFill>
                  <a:schemeClr val="accent2">
                    <a:lumMod val="50000"/>
                  </a:schemeClr>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Freeform 1300"/>
              <p:cNvSpPr/>
              <p:nvPr/>
            </p:nvSpPr>
            <p:spPr bwMode="auto">
              <a:xfrm>
                <a:off x="8131176" y="1993901"/>
                <a:ext cx="1173163" cy="1171575"/>
              </a:xfrm>
              <a:custGeom>
                <a:avLst/>
                <a:gdLst>
                  <a:gd name="T0" fmla="*/ 308 w 312"/>
                  <a:gd name="T1" fmla="*/ 121 h 312"/>
                  <a:gd name="T2" fmla="*/ 312 w 312"/>
                  <a:gd name="T3" fmla="*/ 155 h 312"/>
                  <a:gd name="T4" fmla="*/ 156 w 312"/>
                  <a:gd name="T5" fmla="*/ 312 h 312"/>
                  <a:gd name="T6" fmla="*/ 0 w 312"/>
                  <a:gd name="T7" fmla="*/ 156 h 312"/>
                  <a:gd name="T8" fmla="*/ 155 w 312"/>
                  <a:gd name="T9" fmla="*/ 0 h 312"/>
                  <a:gd name="T10" fmla="*/ 223 w 312"/>
                  <a:gd name="T11" fmla="*/ 15 h 312"/>
                </a:gdLst>
                <a:ahLst/>
                <a:cxnLst>
                  <a:cxn ang="0">
                    <a:pos x="T0" y="T1"/>
                  </a:cxn>
                  <a:cxn ang="0">
                    <a:pos x="T2" y="T3"/>
                  </a:cxn>
                  <a:cxn ang="0">
                    <a:pos x="T4" y="T5"/>
                  </a:cxn>
                  <a:cxn ang="0">
                    <a:pos x="T6" y="T7"/>
                  </a:cxn>
                  <a:cxn ang="0">
                    <a:pos x="T8" y="T9"/>
                  </a:cxn>
                  <a:cxn ang="0">
                    <a:pos x="T10" y="T11"/>
                  </a:cxn>
                </a:cxnLst>
                <a:rect l="0" t="0" r="r" b="b"/>
                <a:pathLst>
                  <a:path w="312" h="312">
                    <a:moveTo>
                      <a:pt x="308" y="121"/>
                    </a:moveTo>
                    <a:cubicBezTo>
                      <a:pt x="310" y="132"/>
                      <a:pt x="312" y="144"/>
                      <a:pt x="312" y="155"/>
                    </a:cubicBezTo>
                    <a:cubicBezTo>
                      <a:pt x="312" y="242"/>
                      <a:pt x="242" y="312"/>
                      <a:pt x="156" y="312"/>
                    </a:cubicBezTo>
                    <a:cubicBezTo>
                      <a:pt x="70" y="312"/>
                      <a:pt x="0" y="242"/>
                      <a:pt x="0" y="156"/>
                    </a:cubicBezTo>
                    <a:cubicBezTo>
                      <a:pt x="0" y="70"/>
                      <a:pt x="69" y="0"/>
                      <a:pt x="155" y="0"/>
                    </a:cubicBezTo>
                    <a:cubicBezTo>
                      <a:pt x="180" y="0"/>
                      <a:pt x="203" y="5"/>
                      <a:pt x="223" y="15"/>
                    </a:cubicBezTo>
                  </a:path>
                </a:pathLst>
              </a:custGeom>
              <a:noFill/>
              <a:ln w="28575" cap="rnd">
                <a:solidFill>
                  <a:schemeClr val="accent2">
                    <a:lumMod val="50000"/>
                  </a:schemeClr>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1" name="Freeform 1301"/>
              <p:cNvSpPr/>
              <p:nvPr/>
            </p:nvSpPr>
            <p:spPr bwMode="auto">
              <a:xfrm>
                <a:off x="7977188" y="2224088"/>
                <a:ext cx="1439863" cy="746125"/>
              </a:xfrm>
              <a:custGeom>
                <a:avLst/>
                <a:gdLst>
                  <a:gd name="T0" fmla="*/ 353 w 383"/>
                  <a:gd name="T1" fmla="*/ 96 h 199"/>
                  <a:gd name="T2" fmla="*/ 377 w 383"/>
                  <a:gd name="T3" fmla="*/ 154 h 199"/>
                  <a:gd name="T4" fmla="*/ 171 w 383"/>
                  <a:gd name="T5" fmla="*/ 165 h 199"/>
                  <a:gd name="T6" fmla="*/ 13 w 383"/>
                  <a:gd name="T7" fmla="*/ 32 h 199"/>
                  <a:gd name="T8" fmla="*/ 73 w 383"/>
                  <a:gd name="T9" fmla="*/ 0 h 199"/>
                </a:gdLst>
                <a:ahLst/>
                <a:cxnLst>
                  <a:cxn ang="0">
                    <a:pos x="T0" y="T1"/>
                  </a:cxn>
                  <a:cxn ang="0">
                    <a:pos x="T2" y="T3"/>
                  </a:cxn>
                  <a:cxn ang="0">
                    <a:pos x="T4" y="T5"/>
                  </a:cxn>
                  <a:cxn ang="0">
                    <a:pos x="T6" y="T7"/>
                  </a:cxn>
                  <a:cxn ang="0">
                    <a:pos x="T8" y="T9"/>
                  </a:cxn>
                </a:cxnLst>
                <a:rect l="0" t="0" r="r" b="b"/>
                <a:pathLst>
                  <a:path w="383" h="199">
                    <a:moveTo>
                      <a:pt x="353" y="96"/>
                    </a:moveTo>
                    <a:cubicBezTo>
                      <a:pt x="373" y="117"/>
                      <a:pt x="383" y="137"/>
                      <a:pt x="377" y="154"/>
                    </a:cubicBezTo>
                    <a:cubicBezTo>
                      <a:pt x="364" y="194"/>
                      <a:pt x="271" y="199"/>
                      <a:pt x="171" y="165"/>
                    </a:cubicBezTo>
                    <a:cubicBezTo>
                      <a:pt x="70" y="131"/>
                      <a:pt x="0" y="72"/>
                      <a:pt x="13" y="32"/>
                    </a:cubicBezTo>
                    <a:cubicBezTo>
                      <a:pt x="19" y="14"/>
                      <a:pt x="41" y="3"/>
                      <a:pt x="73" y="0"/>
                    </a:cubicBezTo>
                  </a:path>
                </a:pathLst>
              </a:custGeom>
              <a:noFill/>
              <a:ln w="28575" cap="rnd">
                <a:solidFill>
                  <a:schemeClr val="accent2">
                    <a:lumMod val="50000"/>
                  </a:schemeClr>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2" name="Freeform 1302"/>
              <p:cNvSpPr/>
              <p:nvPr/>
            </p:nvSpPr>
            <p:spPr bwMode="auto">
              <a:xfrm>
                <a:off x="8507413" y="2625726"/>
                <a:ext cx="52388" cy="22225"/>
              </a:xfrm>
              <a:custGeom>
                <a:avLst/>
                <a:gdLst>
                  <a:gd name="T0" fmla="*/ 14 w 14"/>
                  <a:gd name="T1" fmla="*/ 6 h 6"/>
                  <a:gd name="T2" fmla="*/ 0 w 14"/>
                  <a:gd name="T3" fmla="*/ 0 h 6"/>
                </a:gdLst>
                <a:ahLst/>
                <a:cxnLst>
                  <a:cxn ang="0">
                    <a:pos x="T0" y="T1"/>
                  </a:cxn>
                  <a:cxn ang="0">
                    <a:pos x="T2" y="T3"/>
                  </a:cxn>
                </a:cxnLst>
                <a:rect l="0" t="0" r="r" b="b"/>
                <a:pathLst>
                  <a:path w="14" h="6">
                    <a:moveTo>
                      <a:pt x="14" y="6"/>
                    </a:moveTo>
                    <a:cubicBezTo>
                      <a:pt x="9" y="4"/>
                      <a:pt x="5" y="2"/>
                      <a:pt x="0" y="0"/>
                    </a:cubicBezTo>
                  </a:path>
                </a:pathLst>
              </a:custGeom>
              <a:noFill/>
              <a:ln w="28575" cap="rnd">
                <a:solidFill>
                  <a:schemeClr val="accent2">
                    <a:lumMod val="50000"/>
                  </a:schemeClr>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3" name="Freeform 1303"/>
              <p:cNvSpPr/>
              <p:nvPr/>
            </p:nvSpPr>
            <p:spPr bwMode="auto">
              <a:xfrm>
                <a:off x="8680451" y="2692401"/>
                <a:ext cx="481013" cy="87313"/>
              </a:xfrm>
              <a:custGeom>
                <a:avLst/>
                <a:gdLst>
                  <a:gd name="T0" fmla="*/ 128 w 128"/>
                  <a:gd name="T1" fmla="*/ 22 h 23"/>
                  <a:gd name="T2" fmla="*/ 0 w 128"/>
                  <a:gd name="T3" fmla="*/ 0 h 23"/>
                </a:gdLst>
                <a:ahLst/>
                <a:cxnLst>
                  <a:cxn ang="0">
                    <a:pos x="T0" y="T1"/>
                  </a:cxn>
                  <a:cxn ang="0">
                    <a:pos x="T2" y="T3"/>
                  </a:cxn>
                </a:cxnLst>
                <a:rect l="0" t="0" r="r" b="b"/>
                <a:pathLst>
                  <a:path w="128" h="23">
                    <a:moveTo>
                      <a:pt x="128" y="22"/>
                    </a:moveTo>
                    <a:cubicBezTo>
                      <a:pt x="92" y="23"/>
                      <a:pt x="47" y="16"/>
                      <a:pt x="0" y="0"/>
                    </a:cubicBezTo>
                  </a:path>
                </a:pathLst>
              </a:custGeom>
              <a:noFill/>
              <a:ln w="28575" cap="rnd">
                <a:solidFill>
                  <a:schemeClr val="accent2">
                    <a:lumMod val="50000"/>
                  </a:schemeClr>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4" name="Freeform 1304"/>
              <p:cNvSpPr/>
              <p:nvPr/>
            </p:nvSpPr>
            <p:spPr bwMode="auto">
              <a:xfrm>
                <a:off x="9109076" y="1874838"/>
                <a:ext cx="269875" cy="536575"/>
              </a:xfrm>
              <a:custGeom>
                <a:avLst/>
                <a:gdLst>
                  <a:gd name="T0" fmla="*/ 0 w 72"/>
                  <a:gd name="T1" fmla="*/ 0 h 143"/>
                  <a:gd name="T2" fmla="*/ 72 w 72"/>
                  <a:gd name="T3" fmla="*/ 72 h 143"/>
                  <a:gd name="T4" fmla="*/ 41 w 72"/>
                  <a:gd name="T5" fmla="*/ 131 h 143"/>
                  <a:gd name="T6" fmla="*/ 7 w 72"/>
                  <a:gd name="T7" fmla="*/ 143 h 143"/>
                </a:gdLst>
                <a:ahLst/>
                <a:cxnLst>
                  <a:cxn ang="0">
                    <a:pos x="T0" y="T1"/>
                  </a:cxn>
                  <a:cxn ang="0">
                    <a:pos x="T2" y="T3"/>
                  </a:cxn>
                  <a:cxn ang="0">
                    <a:pos x="T4" y="T5"/>
                  </a:cxn>
                  <a:cxn ang="0">
                    <a:pos x="T6" y="T7"/>
                  </a:cxn>
                </a:cxnLst>
                <a:rect l="0" t="0" r="r" b="b"/>
                <a:pathLst>
                  <a:path w="72" h="143">
                    <a:moveTo>
                      <a:pt x="0" y="0"/>
                    </a:moveTo>
                    <a:cubicBezTo>
                      <a:pt x="39" y="0"/>
                      <a:pt x="72" y="32"/>
                      <a:pt x="72" y="72"/>
                    </a:cubicBezTo>
                    <a:cubicBezTo>
                      <a:pt x="72" y="96"/>
                      <a:pt x="60" y="118"/>
                      <a:pt x="41" y="131"/>
                    </a:cubicBezTo>
                    <a:cubicBezTo>
                      <a:pt x="31" y="138"/>
                      <a:pt x="20" y="142"/>
                      <a:pt x="7" y="143"/>
                    </a:cubicBezTo>
                  </a:path>
                </a:pathLst>
              </a:custGeom>
              <a:noFill/>
              <a:ln w="28575" cap="rnd">
                <a:solidFill>
                  <a:schemeClr val="accent2">
                    <a:lumMod val="50000"/>
                  </a:schemeClr>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5" name="Freeform 1305"/>
              <p:cNvSpPr/>
              <p:nvPr/>
            </p:nvSpPr>
            <p:spPr bwMode="auto">
              <a:xfrm>
                <a:off x="8996363" y="2389188"/>
                <a:ext cx="41275" cy="14288"/>
              </a:xfrm>
              <a:custGeom>
                <a:avLst/>
                <a:gdLst>
                  <a:gd name="T0" fmla="*/ 11 w 11"/>
                  <a:gd name="T1" fmla="*/ 4 h 4"/>
                  <a:gd name="T2" fmla="*/ 0 w 11"/>
                  <a:gd name="T3" fmla="*/ 0 h 4"/>
                </a:gdLst>
                <a:ahLst/>
                <a:cxnLst>
                  <a:cxn ang="0">
                    <a:pos x="T0" y="T1"/>
                  </a:cxn>
                  <a:cxn ang="0">
                    <a:pos x="T2" y="T3"/>
                  </a:cxn>
                </a:cxnLst>
                <a:rect l="0" t="0" r="r" b="b"/>
                <a:pathLst>
                  <a:path w="11" h="4">
                    <a:moveTo>
                      <a:pt x="11" y="4"/>
                    </a:moveTo>
                    <a:cubicBezTo>
                      <a:pt x="7" y="3"/>
                      <a:pt x="3" y="2"/>
                      <a:pt x="0" y="0"/>
                    </a:cubicBezTo>
                  </a:path>
                </a:pathLst>
              </a:custGeom>
              <a:noFill/>
              <a:ln w="28575" cap="rnd">
                <a:solidFill>
                  <a:schemeClr val="accent2">
                    <a:lumMod val="50000"/>
                  </a:schemeClr>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grpSp>
        <p:sp>
          <p:nvSpPr>
            <p:cNvPr id="16" name="文本框 15"/>
            <p:cNvSpPr txBox="1"/>
            <p:nvPr/>
          </p:nvSpPr>
          <p:spPr>
            <a:xfrm>
              <a:off x="935810" y="329254"/>
              <a:ext cx="7926783" cy="1076325"/>
            </a:xfrm>
            <a:prstGeom prst="rect">
              <a:avLst/>
            </a:prstGeom>
            <a:noFill/>
          </p:spPr>
          <p:txBody>
            <a:bodyPr wrap="square" rtlCol="0">
              <a:noAutofit/>
            </a:bodyPr>
            <a:lstStyle/>
            <a:p>
              <a:r>
                <a:rPr lang="en-US" altLang="zh-SG" sz="3200" b="1" dirty="0">
                  <a:solidFill>
                    <a:srgbClr val="5F2C09"/>
                  </a:solidFill>
                  <a:latin typeface="Times New Roman" panose="02020603050405020304" pitchFamily="18" charset="0"/>
                  <a:cs typeface="Times New Roman" panose="02020603050405020304" pitchFamily="18" charset="0"/>
                </a:rPr>
                <a:t>Part1: Test Demo</a:t>
              </a:r>
              <a:endParaRPr lang="en-US" altLang="zh-SG" sz="3200" b="1" dirty="0">
                <a:solidFill>
                  <a:srgbClr val="5F2C09"/>
                </a:solidFill>
                <a:latin typeface="Times New Roman" panose="02020603050405020304" pitchFamily="18" charset="0"/>
                <a:cs typeface="Times New Roman" panose="02020603050405020304" pitchFamily="18" charset="0"/>
              </a:endParaRPr>
            </a:p>
          </p:txBody>
        </p:sp>
      </p:grpSp>
      <p:sp>
        <p:nvSpPr>
          <p:cNvPr id="17" name="文本框 16"/>
          <p:cNvSpPr txBox="1"/>
          <p:nvPr userDrawn="1"/>
        </p:nvSpPr>
        <p:spPr>
          <a:xfrm>
            <a:off x="758560" y="1312044"/>
            <a:ext cx="10508625" cy="4789558"/>
          </a:xfrm>
          <a:prstGeom prst="rect">
            <a:avLst/>
          </a:prstGeom>
        </p:spPr>
        <p:txBody>
          <a:bodyPr wrap="square" rtlCol="0">
            <a:noAutofit/>
          </a:bodyPr>
          <a:p>
            <a:endParaRPr lang="en-US" altLang="zh-CN" sz="2800" b="1"/>
          </a:p>
          <a:p>
            <a:pPr algn="ctr"/>
            <a:endParaRPr lang="en-US" altLang="zh-CN" sz="6000">
              <a:solidFill>
                <a:srgbClr val="000000"/>
              </a:solidFill>
              <a:latin typeface="Calibri" panose="020F0502020204030204" charset="0"/>
              <a:ea typeface="Calibri" panose="020F0502020204030204" charset="0"/>
              <a:cs typeface="Calibri" panose="020F0502020204030204" charset="0"/>
            </a:endParaRPr>
          </a:p>
        </p:txBody>
      </p:sp>
      <p:pic>
        <p:nvPicPr>
          <p:cNvPr id="2" name="图片 1"/>
          <p:cNvPicPr>
            <a:picLocks noChangeAspect="1"/>
          </p:cNvPicPr>
          <p:nvPr/>
        </p:nvPicPr>
        <p:blipFill>
          <a:blip r:embed="rId2"/>
          <a:srcRect r="21701"/>
          <a:stretch>
            <a:fillRect/>
          </a:stretch>
        </p:blipFill>
        <p:spPr>
          <a:xfrm>
            <a:off x="486410" y="1644015"/>
            <a:ext cx="4453890" cy="3378200"/>
          </a:xfrm>
          <a:prstGeom prst="rect">
            <a:avLst/>
          </a:prstGeom>
        </p:spPr>
      </p:pic>
      <p:pic>
        <p:nvPicPr>
          <p:cNvPr id="6" name="图片 5"/>
          <p:cNvPicPr>
            <a:picLocks noChangeAspect="1"/>
          </p:cNvPicPr>
          <p:nvPr/>
        </p:nvPicPr>
        <p:blipFill>
          <a:blip r:embed="rId3"/>
          <a:stretch>
            <a:fillRect/>
          </a:stretch>
        </p:blipFill>
        <p:spPr>
          <a:xfrm>
            <a:off x="5407660" y="1564005"/>
            <a:ext cx="5702300" cy="3458210"/>
          </a:xfrm>
          <a:prstGeom prst="rect">
            <a:avLst/>
          </a:prstGeom>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1">
            <a:extLst>
              <a:ext uri="{28A0092B-C50C-407E-A947-70E740481C1C}">
                <a14:useLocalDpi xmlns:a14="http://schemas.microsoft.com/office/drawing/2010/main" val="0"/>
              </a:ext>
            </a:extLst>
          </a:blip>
          <a:srcRect l="24300" t="40306" r="23627" b="40661"/>
          <a:stretch>
            <a:fillRect/>
          </a:stretch>
        </p:blipFill>
        <p:spPr>
          <a:xfrm>
            <a:off x="9367365" y="272202"/>
            <a:ext cx="2484934" cy="641827"/>
          </a:xfrm>
          <a:prstGeom prst="rect">
            <a:avLst/>
          </a:prstGeom>
        </p:spPr>
      </p:pic>
      <p:grpSp>
        <p:nvGrpSpPr>
          <p:cNvPr id="4" name="组合 3"/>
          <p:cNvGrpSpPr/>
          <p:nvPr/>
        </p:nvGrpSpPr>
        <p:grpSpPr>
          <a:xfrm>
            <a:off x="434903" y="329254"/>
            <a:ext cx="8427690" cy="1076325"/>
            <a:chOff x="434903" y="329254"/>
            <a:chExt cx="8427690" cy="1076325"/>
          </a:xfrm>
        </p:grpSpPr>
        <p:grpSp>
          <p:nvGrpSpPr>
            <p:cNvPr id="7" name="组合 6"/>
            <p:cNvGrpSpPr/>
            <p:nvPr/>
          </p:nvGrpSpPr>
          <p:grpSpPr>
            <a:xfrm>
              <a:off x="434903" y="418808"/>
              <a:ext cx="482808" cy="432771"/>
              <a:chOff x="7977188" y="1874838"/>
              <a:chExt cx="1439863" cy="1290638"/>
            </a:xfrm>
          </p:grpSpPr>
          <p:sp>
            <p:nvSpPr>
              <p:cNvPr id="8" name="Oval 1298"/>
              <p:cNvSpPr>
                <a:spLocks noChangeArrowheads="1"/>
              </p:cNvSpPr>
              <p:nvPr/>
            </p:nvSpPr>
            <p:spPr bwMode="auto">
              <a:xfrm>
                <a:off x="8124826" y="2001838"/>
                <a:ext cx="119063" cy="120650"/>
              </a:xfrm>
              <a:prstGeom prst="ellipse">
                <a:avLst/>
              </a:prstGeom>
              <a:noFill/>
              <a:ln w="28575" cap="rnd">
                <a:solidFill>
                  <a:schemeClr val="accent2">
                    <a:lumMod val="50000"/>
                  </a:schemeClr>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9" name="Freeform 1299"/>
              <p:cNvSpPr/>
              <p:nvPr/>
            </p:nvSpPr>
            <p:spPr bwMode="auto">
              <a:xfrm>
                <a:off x="8942388" y="1979613"/>
                <a:ext cx="331788" cy="330200"/>
              </a:xfrm>
              <a:custGeom>
                <a:avLst/>
                <a:gdLst>
                  <a:gd name="T0" fmla="*/ 44 w 88"/>
                  <a:gd name="T1" fmla="*/ 0 h 88"/>
                  <a:gd name="T2" fmla="*/ 88 w 88"/>
                  <a:gd name="T3" fmla="*/ 44 h 88"/>
                  <a:gd name="T4" fmla="*/ 44 w 88"/>
                  <a:gd name="T5" fmla="*/ 88 h 88"/>
                  <a:gd name="T6" fmla="*/ 0 w 88"/>
                  <a:gd name="T7" fmla="*/ 44 h 88"/>
                  <a:gd name="T8" fmla="*/ 44 w 88"/>
                  <a:gd name="T9" fmla="*/ 0 h 88"/>
                </a:gdLst>
                <a:ahLst/>
                <a:cxnLst>
                  <a:cxn ang="0">
                    <a:pos x="T0" y="T1"/>
                  </a:cxn>
                  <a:cxn ang="0">
                    <a:pos x="T2" y="T3"/>
                  </a:cxn>
                  <a:cxn ang="0">
                    <a:pos x="T4" y="T5"/>
                  </a:cxn>
                  <a:cxn ang="0">
                    <a:pos x="T6" y="T7"/>
                  </a:cxn>
                  <a:cxn ang="0">
                    <a:pos x="T8" y="T9"/>
                  </a:cxn>
                </a:cxnLst>
                <a:rect l="0" t="0" r="r" b="b"/>
                <a:pathLst>
                  <a:path w="88" h="88">
                    <a:moveTo>
                      <a:pt x="44" y="0"/>
                    </a:moveTo>
                    <a:cubicBezTo>
                      <a:pt x="68" y="0"/>
                      <a:pt x="88" y="19"/>
                      <a:pt x="88" y="44"/>
                    </a:cubicBezTo>
                    <a:cubicBezTo>
                      <a:pt x="88" y="68"/>
                      <a:pt x="68" y="88"/>
                      <a:pt x="44" y="88"/>
                    </a:cubicBezTo>
                    <a:cubicBezTo>
                      <a:pt x="20" y="88"/>
                      <a:pt x="0" y="68"/>
                      <a:pt x="0" y="44"/>
                    </a:cubicBezTo>
                    <a:cubicBezTo>
                      <a:pt x="0" y="20"/>
                      <a:pt x="19" y="0"/>
                      <a:pt x="44" y="0"/>
                    </a:cubicBezTo>
                    <a:close/>
                  </a:path>
                </a:pathLst>
              </a:custGeom>
              <a:noFill/>
              <a:ln w="28575" cap="rnd">
                <a:solidFill>
                  <a:schemeClr val="accent2">
                    <a:lumMod val="50000"/>
                  </a:schemeClr>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Freeform 1300"/>
              <p:cNvSpPr/>
              <p:nvPr/>
            </p:nvSpPr>
            <p:spPr bwMode="auto">
              <a:xfrm>
                <a:off x="8131176" y="1993901"/>
                <a:ext cx="1173163" cy="1171575"/>
              </a:xfrm>
              <a:custGeom>
                <a:avLst/>
                <a:gdLst>
                  <a:gd name="T0" fmla="*/ 308 w 312"/>
                  <a:gd name="T1" fmla="*/ 121 h 312"/>
                  <a:gd name="T2" fmla="*/ 312 w 312"/>
                  <a:gd name="T3" fmla="*/ 155 h 312"/>
                  <a:gd name="T4" fmla="*/ 156 w 312"/>
                  <a:gd name="T5" fmla="*/ 312 h 312"/>
                  <a:gd name="T6" fmla="*/ 0 w 312"/>
                  <a:gd name="T7" fmla="*/ 156 h 312"/>
                  <a:gd name="T8" fmla="*/ 155 w 312"/>
                  <a:gd name="T9" fmla="*/ 0 h 312"/>
                  <a:gd name="T10" fmla="*/ 223 w 312"/>
                  <a:gd name="T11" fmla="*/ 15 h 312"/>
                </a:gdLst>
                <a:ahLst/>
                <a:cxnLst>
                  <a:cxn ang="0">
                    <a:pos x="T0" y="T1"/>
                  </a:cxn>
                  <a:cxn ang="0">
                    <a:pos x="T2" y="T3"/>
                  </a:cxn>
                  <a:cxn ang="0">
                    <a:pos x="T4" y="T5"/>
                  </a:cxn>
                  <a:cxn ang="0">
                    <a:pos x="T6" y="T7"/>
                  </a:cxn>
                  <a:cxn ang="0">
                    <a:pos x="T8" y="T9"/>
                  </a:cxn>
                  <a:cxn ang="0">
                    <a:pos x="T10" y="T11"/>
                  </a:cxn>
                </a:cxnLst>
                <a:rect l="0" t="0" r="r" b="b"/>
                <a:pathLst>
                  <a:path w="312" h="312">
                    <a:moveTo>
                      <a:pt x="308" y="121"/>
                    </a:moveTo>
                    <a:cubicBezTo>
                      <a:pt x="310" y="132"/>
                      <a:pt x="312" y="144"/>
                      <a:pt x="312" y="155"/>
                    </a:cubicBezTo>
                    <a:cubicBezTo>
                      <a:pt x="312" y="242"/>
                      <a:pt x="242" y="312"/>
                      <a:pt x="156" y="312"/>
                    </a:cubicBezTo>
                    <a:cubicBezTo>
                      <a:pt x="70" y="312"/>
                      <a:pt x="0" y="242"/>
                      <a:pt x="0" y="156"/>
                    </a:cubicBezTo>
                    <a:cubicBezTo>
                      <a:pt x="0" y="70"/>
                      <a:pt x="69" y="0"/>
                      <a:pt x="155" y="0"/>
                    </a:cubicBezTo>
                    <a:cubicBezTo>
                      <a:pt x="180" y="0"/>
                      <a:pt x="203" y="5"/>
                      <a:pt x="223" y="15"/>
                    </a:cubicBezTo>
                  </a:path>
                </a:pathLst>
              </a:custGeom>
              <a:noFill/>
              <a:ln w="28575" cap="rnd">
                <a:solidFill>
                  <a:schemeClr val="accent2">
                    <a:lumMod val="50000"/>
                  </a:schemeClr>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1" name="Freeform 1301"/>
              <p:cNvSpPr/>
              <p:nvPr/>
            </p:nvSpPr>
            <p:spPr bwMode="auto">
              <a:xfrm>
                <a:off x="7977188" y="2224088"/>
                <a:ext cx="1439863" cy="746125"/>
              </a:xfrm>
              <a:custGeom>
                <a:avLst/>
                <a:gdLst>
                  <a:gd name="T0" fmla="*/ 353 w 383"/>
                  <a:gd name="T1" fmla="*/ 96 h 199"/>
                  <a:gd name="T2" fmla="*/ 377 w 383"/>
                  <a:gd name="T3" fmla="*/ 154 h 199"/>
                  <a:gd name="T4" fmla="*/ 171 w 383"/>
                  <a:gd name="T5" fmla="*/ 165 h 199"/>
                  <a:gd name="T6" fmla="*/ 13 w 383"/>
                  <a:gd name="T7" fmla="*/ 32 h 199"/>
                  <a:gd name="T8" fmla="*/ 73 w 383"/>
                  <a:gd name="T9" fmla="*/ 0 h 199"/>
                </a:gdLst>
                <a:ahLst/>
                <a:cxnLst>
                  <a:cxn ang="0">
                    <a:pos x="T0" y="T1"/>
                  </a:cxn>
                  <a:cxn ang="0">
                    <a:pos x="T2" y="T3"/>
                  </a:cxn>
                  <a:cxn ang="0">
                    <a:pos x="T4" y="T5"/>
                  </a:cxn>
                  <a:cxn ang="0">
                    <a:pos x="T6" y="T7"/>
                  </a:cxn>
                  <a:cxn ang="0">
                    <a:pos x="T8" y="T9"/>
                  </a:cxn>
                </a:cxnLst>
                <a:rect l="0" t="0" r="r" b="b"/>
                <a:pathLst>
                  <a:path w="383" h="199">
                    <a:moveTo>
                      <a:pt x="353" y="96"/>
                    </a:moveTo>
                    <a:cubicBezTo>
                      <a:pt x="373" y="117"/>
                      <a:pt x="383" y="137"/>
                      <a:pt x="377" y="154"/>
                    </a:cubicBezTo>
                    <a:cubicBezTo>
                      <a:pt x="364" y="194"/>
                      <a:pt x="271" y="199"/>
                      <a:pt x="171" y="165"/>
                    </a:cubicBezTo>
                    <a:cubicBezTo>
                      <a:pt x="70" y="131"/>
                      <a:pt x="0" y="72"/>
                      <a:pt x="13" y="32"/>
                    </a:cubicBezTo>
                    <a:cubicBezTo>
                      <a:pt x="19" y="14"/>
                      <a:pt x="41" y="3"/>
                      <a:pt x="73" y="0"/>
                    </a:cubicBezTo>
                  </a:path>
                </a:pathLst>
              </a:custGeom>
              <a:noFill/>
              <a:ln w="28575" cap="rnd">
                <a:solidFill>
                  <a:schemeClr val="accent2">
                    <a:lumMod val="50000"/>
                  </a:schemeClr>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2" name="Freeform 1302"/>
              <p:cNvSpPr/>
              <p:nvPr/>
            </p:nvSpPr>
            <p:spPr bwMode="auto">
              <a:xfrm>
                <a:off x="8507413" y="2625726"/>
                <a:ext cx="52388" cy="22225"/>
              </a:xfrm>
              <a:custGeom>
                <a:avLst/>
                <a:gdLst>
                  <a:gd name="T0" fmla="*/ 14 w 14"/>
                  <a:gd name="T1" fmla="*/ 6 h 6"/>
                  <a:gd name="T2" fmla="*/ 0 w 14"/>
                  <a:gd name="T3" fmla="*/ 0 h 6"/>
                </a:gdLst>
                <a:ahLst/>
                <a:cxnLst>
                  <a:cxn ang="0">
                    <a:pos x="T0" y="T1"/>
                  </a:cxn>
                  <a:cxn ang="0">
                    <a:pos x="T2" y="T3"/>
                  </a:cxn>
                </a:cxnLst>
                <a:rect l="0" t="0" r="r" b="b"/>
                <a:pathLst>
                  <a:path w="14" h="6">
                    <a:moveTo>
                      <a:pt x="14" y="6"/>
                    </a:moveTo>
                    <a:cubicBezTo>
                      <a:pt x="9" y="4"/>
                      <a:pt x="5" y="2"/>
                      <a:pt x="0" y="0"/>
                    </a:cubicBezTo>
                  </a:path>
                </a:pathLst>
              </a:custGeom>
              <a:noFill/>
              <a:ln w="28575" cap="rnd">
                <a:solidFill>
                  <a:schemeClr val="accent2">
                    <a:lumMod val="50000"/>
                  </a:schemeClr>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3" name="Freeform 1303"/>
              <p:cNvSpPr/>
              <p:nvPr/>
            </p:nvSpPr>
            <p:spPr bwMode="auto">
              <a:xfrm>
                <a:off x="8680451" y="2692401"/>
                <a:ext cx="481013" cy="87313"/>
              </a:xfrm>
              <a:custGeom>
                <a:avLst/>
                <a:gdLst>
                  <a:gd name="T0" fmla="*/ 128 w 128"/>
                  <a:gd name="T1" fmla="*/ 22 h 23"/>
                  <a:gd name="T2" fmla="*/ 0 w 128"/>
                  <a:gd name="T3" fmla="*/ 0 h 23"/>
                </a:gdLst>
                <a:ahLst/>
                <a:cxnLst>
                  <a:cxn ang="0">
                    <a:pos x="T0" y="T1"/>
                  </a:cxn>
                  <a:cxn ang="0">
                    <a:pos x="T2" y="T3"/>
                  </a:cxn>
                </a:cxnLst>
                <a:rect l="0" t="0" r="r" b="b"/>
                <a:pathLst>
                  <a:path w="128" h="23">
                    <a:moveTo>
                      <a:pt x="128" y="22"/>
                    </a:moveTo>
                    <a:cubicBezTo>
                      <a:pt x="92" y="23"/>
                      <a:pt x="47" y="16"/>
                      <a:pt x="0" y="0"/>
                    </a:cubicBezTo>
                  </a:path>
                </a:pathLst>
              </a:custGeom>
              <a:noFill/>
              <a:ln w="28575" cap="rnd">
                <a:solidFill>
                  <a:schemeClr val="accent2">
                    <a:lumMod val="50000"/>
                  </a:schemeClr>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4" name="Freeform 1304"/>
              <p:cNvSpPr/>
              <p:nvPr/>
            </p:nvSpPr>
            <p:spPr bwMode="auto">
              <a:xfrm>
                <a:off x="9109076" y="1874838"/>
                <a:ext cx="269875" cy="536575"/>
              </a:xfrm>
              <a:custGeom>
                <a:avLst/>
                <a:gdLst>
                  <a:gd name="T0" fmla="*/ 0 w 72"/>
                  <a:gd name="T1" fmla="*/ 0 h 143"/>
                  <a:gd name="T2" fmla="*/ 72 w 72"/>
                  <a:gd name="T3" fmla="*/ 72 h 143"/>
                  <a:gd name="T4" fmla="*/ 41 w 72"/>
                  <a:gd name="T5" fmla="*/ 131 h 143"/>
                  <a:gd name="T6" fmla="*/ 7 w 72"/>
                  <a:gd name="T7" fmla="*/ 143 h 143"/>
                </a:gdLst>
                <a:ahLst/>
                <a:cxnLst>
                  <a:cxn ang="0">
                    <a:pos x="T0" y="T1"/>
                  </a:cxn>
                  <a:cxn ang="0">
                    <a:pos x="T2" y="T3"/>
                  </a:cxn>
                  <a:cxn ang="0">
                    <a:pos x="T4" y="T5"/>
                  </a:cxn>
                  <a:cxn ang="0">
                    <a:pos x="T6" y="T7"/>
                  </a:cxn>
                </a:cxnLst>
                <a:rect l="0" t="0" r="r" b="b"/>
                <a:pathLst>
                  <a:path w="72" h="143">
                    <a:moveTo>
                      <a:pt x="0" y="0"/>
                    </a:moveTo>
                    <a:cubicBezTo>
                      <a:pt x="39" y="0"/>
                      <a:pt x="72" y="32"/>
                      <a:pt x="72" y="72"/>
                    </a:cubicBezTo>
                    <a:cubicBezTo>
                      <a:pt x="72" y="96"/>
                      <a:pt x="60" y="118"/>
                      <a:pt x="41" y="131"/>
                    </a:cubicBezTo>
                    <a:cubicBezTo>
                      <a:pt x="31" y="138"/>
                      <a:pt x="20" y="142"/>
                      <a:pt x="7" y="143"/>
                    </a:cubicBezTo>
                  </a:path>
                </a:pathLst>
              </a:custGeom>
              <a:noFill/>
              <a:ln w="28575" cap="rnd">
                <a:solidFill>
                  <a:schemeClr val="accent2">
                    <a:lumMod val="50000"/>
                  </a:schemeClr>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5" name="Freeform 1305"/>
              <p:cNvSpPr/>
              <p:nvPr/>
            </p:nvSpPr>
            <p:spPr bwMode="auto">
              <a:xfrm>
                <a:off x="8996363" y="2389188"/>
                <a:ext cx="41275" cy="14288"/>
              </a:xfrm>
              <a:custGeom>
                <a:avLst/>
                <a:gdLst>
                  <a:gd name="T0" fmla="*/ 11 w 11"/>
                  <a:gd name="T1" fmla="*/ 4 h 4"/>
                  <a:gd name="T2" fmla="*/ 0 w 11"/>
                  <a:gd name="T3" fmla="*/ 0 h 4"/>
                </a:gdLst>
                <a:ahLst/>
                <a:cxnLst>
                  <a:cxn ang="0">
                    <a:pos x="T0" y="T1"/>
                  </a:cxn>
                  <a:cxn ang="0">
                    <a:pos x="T2" y="T3"/>
                  </a:cxn>
                </a:cxnLst>
                <a:rect l="0" t="0" r="r" b="b"/>
                <a:pathLst>
                  <a:path w="11" h="4">
                    <a:moveTo>
                      <a:pt x="11" y="4"/>
                    </a:moveTo>
                    <a:cubicBezTo>
                      <a:pt x="7" y="3"/>
                      <a:pt x="3" y="2"/>
                      <a:pt x="0" y="0"/>
                    </a:cubicBezTo>
                  </a:path>
                </a:pathLst>
              </a:custGeom>
              <a:noFill/>
              <a:ln w="28575" cap="rnd">
                <a:solidFill>
                  <a:schemeClr val="accent2">
                    <a:lumMod val="50000"/>
                  </a:schemeClr>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grpSp>
        <p:sp>
          <p:nvSpPr>
            <p:cNvPr id="16" name="文本框 15"/>
            <p:cNvSpPr txBox="1"/>
            <p:nvPr/>
          </p:nvSpPr>
          <p:spPr>
            <a:xfrm>
              <a:off x="935810" y="329254"/>
              <a:ext cx="7926783" cy="1076325"/>
            </a:xfrm>
            <a:prstGeom prst="rect">
              <a:avLst/>
            </a:prstGeom>
            <a:noFill/>
          </p:spPr>
          <p:txBody>
            <a:bodyPr wrap="square" rtlCol="0">
              <a:noAutofit/>
            </a:bodyPr>
            <a:lstStyle/>
            <a:p>
              <a:r>
                <a:rPr lang="en-US" altLang="zh-SG" sz="3200" b="1" dirty="0">
                  <a:solidFill>
                    <a:srgbClr val="5F2C09"/>
                  </a:solidFill>
                  <a:latin typeface="Times New Roman" panose="02020603050405020304" pitchFamily="18" charset="0"/>
                  <a:cs typeface="Times New Roman" panose="02020603050405020304" pitchFamily="18" charset="0"/>
                </a:rPr>
                <a:t>Part1: Test Demo</a:t>
              </a:r>
              <a:endParaRPr lang="en-US" altLang="zh-SG" sz="3200" b="1" dirty="0">
                <a:solidFill>
                  <a:srgbClr val="5F2C09"/>
                </a:solidFill>
                <a:latin typeface="Times New Roman" panose="02020603050405020304" pitchFamily="18" charset="0"/>
                <a:cs typeface="Times New Roman" panose="02020603050405020304" pitchFamily="18" charset="0"/>
              </a:endParaRPr>
            </a:p>
          </p:txBody>
        </p:sp>
      </p:grpSp>
      <p:sp>
        <p:nvSpPr>
          <p:cNvPr id="17" name="文本框 16"/>
          <p:cNvSpPr txBox="1"/>
          <p:nvPr userDrawn="1"/>
        </p:nvSpPr>
        <p:spPr>
          <a:xfrm>
            <a:off x="758560" y="1312044"/>
            <a:ext cx="10508625" cy="4789558"/>
          </a:xfrm>
          <a:prstGeom prst="rect">
            <a:avLst/>
          </a:prstGeom>
        </p:spPr>
        <p:txBody>
          <a:bodyPr wrap="square" rtlCol="0">
            <a:noAutofit/>
          </a:bodyPr>
          <a:p>
            <a:endParaRPr lang="en-US" altLang="zh-CN" sz="2800" b="1"/>
          </a:p>
          <a:p>
            <a:pPr algn="ctr"/>
            <a:endParaRPr lang="en-US" altLang="zh-CN" sz="6000">
              <a:solidFill>
                <a:srgbClr val="000000"/>
              </a:solidFill>
              <a:latin typeface="Calibri" panose="020F0502020204030204" charset="0"/>
              <a:ea typeface="Calibri" panose="020F0502020204030204" charset="0"/>
              <a:cs typeface="Calibri" panose="020F0502020204030204" charset="0"/>
            </a:endParaRPr>
          </a:p>
        </p:txBody>
      </p:sp>
      <p:pic>
        <p:nvPicPr>
          <p:cNvPr id="5" name="图片 4"/>
          <p:cNvPicPr>
            <a:picLocks noChangeAspect="1"/>
          </p:cNvPicPr>
          <p:nvPr/>
        </p:nvPicPr>
        <p:blipFill>
          <a:blip r:embed="rId2"/>
          <a:stretch>
            <a:fillRect/>
          </a:stretch>
        </p:blipFill>
        <p:spPr>
          <a:xfrm>
            <a:off x="869950" y="1912620"/>
            <a:ext cx="4726940" cy="3270885"/>
          </a:xfrm>
          <a:prstGeom prst="rect">
            <a:avLst/>
          </a:prstGeom>
        </p:spPr>
      </p:pic>
      <p:pic>
        <p:nvPicPr>
          <p:cNvPr id="2" name="图片 1"/>
          <p:cNvPicPr>
            <a:picLocks noChangeAspect="1"/>
          </p:cNvPicPr>
          <p:nvPr/>
        </p:nvPicPr>
        <p:blipFill>
          <a:blip r:embed="rId3"/>
          <a:stretch>
            <a:fillRect/>
          </a:stretch>
        </p:blipFill>
        <p:spPr>
          <a:xfrm>
            <a:off x="6226175" y="1630680"/>
            <a:ext cx="5252085" cy="4041140"/>
          </a:xfrm>
          <a:prstGeom prst="rect">
            <a:avLst/>
          </a:prstGeom>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1">
            <a:extLst>
              <a:ext uri="{28A0092B-C50C-407E-A947-70E740481C1C}">
                <a14:useLocalDpi xmlns:a14="http://schemas.microsoft.com/office/drawing/2010/main" val="0"/>
              </a:ext>
            </a:extLst>
          </a:blip>
          <a:srcRect l="24300" t="40306" r="23627" b="40661"/>
          <a:stretch>
            <a:fillRect/>
          </a:stretch>
        </p:blipFill>
        <p:spPr>
          <a:xfrm>
            <a:off x="9367365" y="272202"/>
            <a:ext cx="2484934" cy="641827"/>
          </a:xfrm>
          <a:prstGeom prst="rect">
            <a:avLst/>
          </a:prstGeom>
        </p:spPr>
      </p:pic>
      <p:grpSp>
        <p:nvGrpSpPr>
          <p:cNvPr id="4" name="组合 3"/>
          <p:cNvGrpSpPr/>
          <p:nvPr/>
        </p:nvGrpSpPr>
        <p:grpSpPr>
          <a:xfrm>
            <a:off x="434903" y="329254"/>
            <a:ext cx="8427690" cy="1076325"/>
            <a:chOff x="434903" y="329254"/>
            <a:chExt cx="8427690" cy="1076325"/>
          </a:xfrm>
        </p:grpSpPr>
        <p:grpSp>
          <p:nvGrpSpPr>
            <p:cNvPr id="7" name="组合 6"/>
            <p:cNvGrpSpPr/>
            <p:nvPr/>
          </p:nvGrpSpPr>
          <p:grpSpPr>
            <a:xfrm>
              <a:off x="434903" y="418808"/>
              <a:ext cx="482808" cy="432771"/>
              <a:chOff x="7977188" y="1874838"/>
              <a:chExt cx="1439863" cy="1290638"/>
            </a:xfrm>
          </p:grpSpPr>
          <p:sp>
            <p:nvSpPr>
              <p:cNvPr id="8" name="Oval 1298"/>
              <p:cNvSpPr>
                <a:spLocks noChangeArrowheads="1"/>
              </p:cNvSpPr>
              <p:nvPr/>
            </p:nvSpPr>
            <p:spPr bwMode="auto">
              <a:xfrm>
                <a:off x="8124826" y="2001838"/>
                <a:ext cx="119063" cy="120650"/>
              </a:xfrm>
              <a:prstGeom prst="ellipse">
                <a:avLst/>
              </a:prstGeom>
              <a:noFill/>
              <a:ln w="28575" cap="rnd">
                <a:solidFill>
                  <a:schemeClr val="accent2">
                    <a:lumMod val="50000"/>
                  </a:schemeClr>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9" name="Freeform 1299"/>
              <p:cNvSpPr/>
              <p:nvPr/>
            </p:nvSpPr>
            <p:spPr bwMode="auto">
              <a:xfrm>
                <a:off x="8942388" y="1979613"/>
                <a:ext cx="331788" cy="330200"/>
              </a:xfrm>
              <a:custGeom>
                <a:avLst/>
                <a:gdLst>
                  <a:gd name="T0" fmla="*/ 44 w 88"/>
                  <a:gd name="T1" fmla="*/ 0 h 88"/>
                  <a:gd name="T2" fmla="*/ 88 w 88"/>
                  <a:gd name="T3" fmla="*/ 44 h 88"/>
                  <a:gd name="T4" fmla="*/ 44 w 88"/>
                  <a:gd name="T5" fmla="*/ 88 h 88"/>
                  <a:gd name="T6" fmla="*/ 0 w 88"/>
                  <a:gd name="T7" fmla="*/ 44 h 88"/>
                  <a:gd name="T8" fmla="*/ 44 w 88"/>
                  <a:gd name="T9" fmla="*/ 0 h 88"/>
                </a:gdLst>
                <a:ahLst/>
                <a:cxnLst>
                  <a:cxn ang="0">
                    <a:pos x="T0" y="T1"/>
                  </a:cxn>
                  <a:cxn ang="0">
                    <a:pos x="T2" y="T3"/>
                  </a:cxn>
                  <a:cxn ang="0">
                    <a:pos x="T4" y="T5"/>
                  </a:cxn>
                  <a:cxn ang="0">
                    <a:pos x="T6" y="T7"/>
                  </a:cxn>
                  <a:cxn ang="0">
                    <a:pos x="T8" y="T9"/>
                  </a:cxn>
                </a:cxnLst>
                <a:rect l="0" t="0" r="r" b="b"/>
                <a:pathLst>
                  <a:path w="88" h="88">
                    <a:moveTo>
                      <a:pt x="44" y="0"/>
                    </a:moveTo>
                    <a:cubicBezTo>
                      <a:pt x="68" y="0"/>
                      <a:pt x="88" y="19"/>
                      <a:pt x="88" y="44"/>
                    </a:cubicBezTo>
                    <a:cubicBezTo>
                      <a:pt x="88" y="68"/>
                      <a:pt x="68" y="88"/>
                      <a:pt x="44" y="88"/>
                    </a:cubicBezTo>
                    <a:cubicBezTo>
                      <a:pt x="20" y="88"/>
                      <a:pt x="0" y="68"/>
                      <a:pt x="0" y="44"/>
                    </a:cubicBezTo>
                    <a:cubicBezTo>
                      <a:pt x="0" y="20"/>
                      <a:pt x="19" y="0"/>
                      <a:pt x="44" y="0"/>
                    </a:cubicBezTo>
                    <a:close/>
                  </a:path>
                </a:pathLst>
              </a:custGeom>
              <a:noFill/>
              <a:ln w="28575" cap="rnd">
                <a:solidFill>
                  <a:schemeClr val="accent2">
                    <a:lumMod val="50000"/>
                  </a:schemeClr>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Freeform 1300"/>
              <p:cNvSpPr/>
              <p:nvPr/>
            </p:nvSpPr>
            <p:spPr bwMode="auto">
              <a:xfrm>
                <a:off x="8131176" y="1993901"/>
                <a:ext cx="1173163" cy="1171575"/>
              </a:xfrm>
              <a:custGeom>
                <a:avLst/>
                <a:gdLst>
                  <a:gd name="T0" fmla="*/ 308 w 312"/>
                  <a:gd name="T1" fmla="*/ 121 h 312"/>
                  <a:gd name="T2" fmla="*/ 312 w 312"/>
                  <a:gd name="T3" fmla="*/ 155 h 312"/>
                  <a:gd name="T4" fmla="*/ 156 w 312"/>
                  <a:gd name="T5" fmla="*/ 312 h 312"/>
                  <a:gd name="T6" fmla="*/ 0 w 312"/>
                  <a:gd name="T7" fmla="*/ 156 h 312"/>
                  <a:gd name="T8" fmla="*/ 155 w 312"/>
                  <a:gd name="T9" fmla="*/ 0 h 312"/>
                  <a:gd name="T10" fmla="*/ 223 w 312"/>
                  <a:gd name="T11" fmla="*/ 15 h 312"/>
                </a:gdLst>
                <a:ahLst/>
                <a:cxnLst>
                  <a:cxn ang="0">
                    <a:pos x="T0" y="T1"/>
                  </a:cxn>
                  <a:cxn ang="0">
                    <a:pos x="T2" y="T3"/>
                  </a:cxn>
                  <a:cxn ang="0">
                    <a:pos x="T4" y="T5"/>
                  </a:cxn>
                  <a:cxn ang="0">
                    <a:pos x="T6" y="T7"/>
                  </a:cxn>
                  <a:cxn ang="0">
                    <a:pos x="T8" y="T9"/>
                  </a:cxn>
                  <a:cxn ang="0">
                    <a:pos x="T10" y="T11"/>
                  </a:cxn>
                </a:cxnLst>
                <a:rect l="0" t="0" r="r" b="b"/>
                <a:pathLst>
                  <a:path w="312" h="312">
                    <a:moveTo>
                      <a:pt x="308" y="121"/>
                    </a:moveTo>
                    <a:cubicBezTo>
                      <a:pt x="310" y="132"/>
                      <a:pt x="312" y="144"/>
                      <a:pt x="312" y="155"/>
                    </a:cubicBezTo>
                    <a:cubicBezTo>
                      <a:pt x="312" y="242"/>
                      <a:pt x="242" y="312"/>
                      <a:pt x="156" y="312"/>
                    </a:cubicBezTo>
                    <a:cubicBezTo>
                      <a:pt x="70" y="312"/>
                      <a:pt x="0" y="242"/>
                      <a:pt x="0" y="156"/>
                    </a:cubicBezTo>
                    <a:cubicBezTo>
                      <a:pt x="0" y="70"/>
                      <a:pt x="69" y="0"/>
                      <a:pt x="155" y="0"/>
                    </a:cubicBezTo>
                    <a:cubicBezTo>
                      <a:pt x="180" y="0"/>
                      <a:pt x="203" y="5"/>
                      <a:pt x="223" y="15"/>
                    </a:cubicBezTo>
                  </a:path>
                </a:pathLst>
              </a:custGeom>
              <a:noFill/>
              <a:ln w="28575" cap="rnd">
                <a:solidFill>
                  <a:schemeClr val="accent2">
                    <a:lumMod val="50000"/>
                  </a:schemeClr>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1" name="Freeform 1301"/>
              <p:cNvSpPr/>
              <p:nvPr/>
            </p:nvSpPr>
            <p:spPr bwMode="auto">
              <a:xfrm>
                <a:off x="7977188" y="2224088"/>
                <a:ext cx="1439863" cy="746125"/>
              </a:xfrm>
              <a:custGeom>
                <a:avLst/>
                <a:gdLst>
                  <a:gd name="T0" fmla="*/ 353 w 383"/>
                  <a:gd name="T1" fmla="*/ 96 h 199"/>
                  <a:gd name="T2" fmla="*/ 377 w 383"/>
                  <a:gd name="T3" fmla="*/ 154 h 199"/>
                  <a:gd name="T4" fmla="*/ 171 w 383"/>
                  <a:gd name="T5" fmla="*/ 165 h 199"/>
                  <a:gd name="T6" fmla="*/ 13 w 383"/>
                  <a:gd name="T7" fmla="*/ 32 h 199"/>
                  <a:gd name="T8" fmla="*/ 73 w 383"/>
                  <a:gd name="T9" fmla="*/ 0 h 199"/>
                </a:gdLst>
                <a:ahLst/>
                <a:cxnLst>
                  <a:cxn ang="0">
                    <a:pos x="T0" y="T1"/>
                  </a:cxn>
                  <a:cxn ang="0">
                    <a:pos x="T2" y="T3"/>
                  </a:cxn>
                  <a:cxn ang="0">
                    <a:pos x="T4" y="T5"/>
                  </a:cxn>
                  <a:cxn ang="0">
                    <a:pos x="T6" y="T7"/>
                  </a:cxn>
                  <a:cxn ang="0">
                    <a:pos x="T8" y="T9"/>
                  </a:cxn>
                </a:cxnLst>
                <a:rect l="0" t="0" r="r" b="b"/>
                <a:pathLst>
                  <a:path w="383" h="199">
                    <a:moveTo>
                      <a:pt x="353" y="96"/>
                    </a:moveTo>
                    <a:cubicBezTo>
                      <a:pt x="373" y="117"/>
                      <a:pt x="383" y="137"/>
                      <a:pt x="377" y="154"/>
                    </a:cubicBezTo>
                    <a:cubicBezTo>
                      <a:pt x="364" y="194"/>
                      <a:pt x="271" y="199"/>
                      <a:pt x="171" y="165"/>
                    </a:cubicBezTo>
                    <a:cubicBezTo>
                      <a:pt x="70" y="131"/>
                      <a:pt x="0" y="72"/>
                      <a:pt x="13" y="32"/>
                    </a:cubicBezTo>
                    <a:cubicBezTo>
                      <a:pt x="19" y="14"/>
                      <a:pt x="41" y="3"/>
                      <a:pt x="73" y="0"/>
                    </a:cubicBezTo>
                  </a:path>
                </a:pathLst>
              </a:custGeom>
              <a:noFill/>
              <a:ln w="28575" cap="rnd">
                <a:solidFill>
                  <a:schemeClr val="accent2">
                    <a:lumMod val="50000"/>
                  </a:schemeClr>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2" name="Freeform 1302"/>
              <p:cNvSpPr/>
              <p:nvPr/>
            </p:nvSpPr>
            <p:spPr bwMode="auto">
              <a:xfrm>
                <a:off x="8507413" y="2625726"/>
                <a:ext cx="52388" cy="22225"/>
              </a:xfrm>
              <a:custGeom>
                <a:avLst/>
                <a:gdLst>
                  <a:gd name="T0" fmla="*/ 14 w 14"/>
                  <a:gd name="T1" fmla="*/ 6 h 6"/>
                  <a:gd name="T2" fmla="*/ 0 w 14"/>
                  <a:gd name="T3" fmla="*/ 0 h 6"/>
                </a:gdLst>
                <a:ahLst/>
                <a:cxnLst>
                  <a:cxn ang="0">
                    <a:pos x="T0" y="T1"/>
                  </a:cxn>
                  <a:cxn ang="0">
                    <a:pos x="T2" y="T3"/>
                  </a:cxn>
                </a:cxnLst>
                <a:rect l="0" t="0" r="r" b="b"/>
                <a:pathLst>
                  <a:path w="14" h="6">
                    <a:moveTo>
                      <a:pt x="14" y="6"/>
                    </a:moveTo>
                    <a:cubicBezTo>
                      <a:pt x="9" y="4"/>
                      <a:pt x="5" y="2"/>
                      <a:pt x="0" y="0"/>
                    </a:cubicBezTo>
                  </a:path>
                </a:pathLst>
              </a:custGeom>
              <a:noFill/>
              <a:ln w="28575" cap="rnd">
                <a:solidFill>
                  <a:schemeClr val="accent2">
                    <a:lumMod val="50000"/>
                  </a:schemeClr>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3" name="Freeform 1303"/>
              <p:cNvSpPr/>
              <p:nvPr/>
            </p:nvSpPr>
            <p:spPr bwMode="auto">
              <a:xfrm>
                <a:off x="8680451" y="2692401"/>
                <a:ext cx="481013" cy="87313"/>
              </a:xfrm>
              <a:custGeom>
                <a:avLst/>
                <a:gdLst>
                  <a:gd name="T0" fmla="*/ 128 w 128"/>
                  <a:gd name="T1" fmla="*/ 22 h 23"/>
                  <a:gd name="T2" fmla="*/ 0 w 128"/>
                  <a:gd name="T3" fmla="*/ 0 h 23"/>
                </a:gdLst>
                <a:ahLst/>
                <a:cxnLst>
                  <a:cxn ang="0">
                    <a:pos x="T0" y="T1"/>
                  </a:cxn>
                  <a:cxn ang="0">
                    <a:pos x="T2" y="T3"/>
                  </a:cxn>
                </a:cxnLst>
                <a:rect l="0" t="0" r="r" b="b"/>
                <a:pathLst>
                  <a:path w="128" h="23">
                    <a:moveTo>
                      <a:pt x="128" y="22"/>
                    </a:moveTo>
                    <a:cubicBezTo>
                      <a:pt x="92" y="23"/>
                      <a:pt x="47" y="16"/>
                      <a:pt x="0" y="0"/>
                    </a:cubicBezTo>
                  </a:path>
                </a:pathLst>
              </a:custGeom>
              <a:noFill/>
              <a:ln w="28575" cap="rnd">
                <a:solidFill>
                  <a:schemeClr val="accent2">
                    <a:lumMod val="50000"/>
                  </a:schemeClr>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4" name="Freeform 1304"/>
              <p:cNvSpPr/>
              <p:nvPr/>
            </p:nvSpPr>
            <p:spPr bwMode="auto">
              <a:xfrm>
                <a:off x="9109076" y="1874838"/>
                <a:ext cx="269875" cy="536575"/>
              </a:xfrm>
              <a:custGeom>
                <a:avLst/>
                <a:gdLst>
                  <a:gd name="T0" fmla="*/ 0 w 72"/>
                  <a:gd name="T1" fmla="*/ 0 h 143"/>
                  <a:gd name="T2" fmla="*/ 72 w 72"/>
                  <a:gd name="T3" fmla="*/ 72 h 143"/>
                  <a:gd name="T4" fmla="*/ 41 w 72"/>
                  <a:gd name="T5" fmla="*/ 131 h 143"/>
                  <a:gd name="T6" fmla="*/ 7 w 72"/>
                  <a:gd name="T7" fmla="*/ 143 h 143"/>
                </a:gdLst>
                <a:ahLst/>
                <a:cxnLst>
                  <a:cxn ang="0">
                    <a:pos x="T0" y="T1"/>
                  </a:cxn>
                  <a:cxn ang="0">
                    <a:pos x="T2" y="T3"/>
                  </a:cxn>
                  <a:cxn ang="0">
                    <a:pos x="T4" y="T5"/>
                  </a:cxn>
                  <a:cxn ang="0">
                    <a:pos x="T6" y="T7"/>
                  </a:cxn>
                </a:cxnLst>
                <a:rect l="0" t="0" r="r" b="b"/>
                <a:pathLst>
                  <a:path w="72" h="143">
                    <a:moveTo>
                      <a:pt x="0" y="0"/>
                    </a:moveTo>
                    <a:cubicBezTo>
                      <a:pt x="39" y="0"/>
                      <a:pt x="72" y="32"/>
                      <a:pt x="72" y="72"/>
                    </a:cubicBezTo>
                    <a:cubicBezTo>
                      <a:pt x="72" y="96"/>
                      <a:pt x="60" y="118"/>
                      <a:pt x="41" y="131"/>
                    </a:cubicBezTo>
                    <a:cubicBezTo>
                      <a:pt x="31" y="138"/>
                      <a:pt x="20" y="142"/>
                      <a:pt x="7" y="143"/>
                    </a:cubicBezTo>
                  </a:path>
                </a:pathLst>
              </a:custGeom>
              <a:noFill/>
              <a:ln w="28575" cap="rnd">
                <a:solidFill>
                  <a:schemeClr val="accent2">
                    <a:lumMod val="50000"/>
                  </a:schemeClr>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5" name="Freeform 1305"/>
              <p:cNvSpPr/>
              <p:nvPr/>
            </p:nvSpPr>
            <p:spPr bwMode="auto">
              <a:xfrm>
                <a:off x="8996363" y="2389188"/>
                <a:ext cx="41275" cy="14288"/>
              </a:xfrm>
              <a:custGeom>
                <a:avLst/>
                <a:gdLst>
                  <a:gd name="T0" fmla="*/ 11 w 11"/>
                  <a:gd name="T1" fmla="*/ 4 h 4"/>
                  <a:gd name="T2" fmla="*/ 0 w 11"/>
                  <a:gd name="T3" fmla="*/ 0 h 4"/>
                </a:gdLst>
                <a:ahLst/>
                <a:cxnLst>
                  <a:cxn ang="0">
                    <a:pos x="T0" y="T1"/>
                  </a:cxn>
                  <a:cxn ang="0">
                    <a:pos x="T2" y="T3"/>
                  </a:cxn>
                </a:cxnLst>
                <a:rect l="0" t="0" r="r" b="b"/>
                <a:pathLst>
                  <a:path w="11" h="4">
                    <a:moveTo>
                      <a:pt x="11" y="4"/>
                    </a:moveTo>
                    <a:cubicBezTo>
                      <a:pt x="7" y="3"/>
                      <a:pt x="3" y="2"/>
                      <a:pt x="0" y="0"/>
                    </a:cubicBezTo>
                  </a:path>
                </a:pathLst>
              </a:custGeom>
              <a:noFill/>
              <a:ln w="28575" cap="rnd">
                <a:solidFill>
                  <a:schemeClr val="accent2">
                    <a:lumMod val="50000"/>
                  </a:schemeClr>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grpSp>
        <p:sp>
          <p:nvSpPr>
            <p:cNvPr id="16" name="文本框 15"/>
            <p:cNvSpPr txBox="1"/>
            <p:nvPr/>
          </p:nvSpPr>
          <p:spPr>
            <a:xfrm>
              <a:off x="935810" y="329254"/>
              <a:ext cx="7926783" cy="1076325"/>
            </a:xfrm>
            <a:prstGeom prst="rect">
              <a:avLst/>
            </a:prstGeom>
            <a:noFill/>
          </p:spPr>
          <p:txBody>
            <a:bodyPr wrap="square" rtlCol="0">
              <a:noAutofit/>
            </a:bodyPr>
            <a:lstStyle/>
            <a:p>
              <a:r>
                <a:rPr lang="en-US" altLang="zh-SG" sz="3200" b="1" dirty="0">
                  <a:solidFill>
                    <a:srgbClr val="5F2C09"/>
                  </a:solidFill>
                  <a:latin typeface="Times New Roman" panose="02020603050405020304" pitchFamily="18" charset="0"/>
                  <a:cs typeface="Times New Roman" panose="02020603050405020304" pitchFamily="18" charset="0"/>
                </a:rPr>
                <a:t>Part1: Test Demo</a:t>
              </a:r>
              <a:endParaRPr lang="en-US" altLang="zh-SG" sz="3200" b="1" dirty="0">
                <a:solidFill>
                  <a:srgbClr val="5F2C09"/>
                </a:solidFill>
                <a:latin typeface="Times New Roman" panose="02020603050405020304" pitchFamily="18" charset="0"/>
                <a:cs typeface="Times New Roman" panose="02020603050405020304" pitchFamily="18" charset="0"/>
              </a:endParaRPr>
            </a:p>
          </p:txBody>
        </p:sp>
      </p:grpSp>
      <p:sp>
        <p:nvSpPr>
          <p:cNvPr id="17" name="文本框 16"/>
          <p:cNvSpPr txBox="1"/>
          <p:nvPr userDrawn="1"/>
        </p:nvSpPr>
        <p:spPr>
          <a:xfrm>
            <a:off x="758560" y="1312044"/>
            <a:ext cx="10508625" cy="4789558"/>
          </a:xfrm>
          <a:prstGeom prst="rect">
            <a:avLst/>
          </a:prstGeom>
        </p:spPr>
        <p:txBody>
          <a:bodyPr wrap="square" rtlCol="0">
            <a:noAutofit/>
          </a:bodyPr>
          <a:p>
            <a:endParaRPr lang="en-US" altLang="zh-CN" sz="2800" b="1"/>
          </a:p>
          <a:p>
            <a:pPr algn="ctr"/>
            <a:endParaRPr lang="en-US" altLang="zh-CN" sz="6000">
              <a:solidFill>
                <a:srgbClr val="000000"/>
              </a:solidFill>
              <a:latin typeface="Calibri" panose="020F0502020204030204" charset="0"/>
              <a:ea typeface="Calibri" panose="020F0502020204030204" charset="0"/>
              <a:cs typeface="Calibri" panose="020F0502020204030204" charset="0"/>
            </a:endParaRPr>
          </a:p>
        </p:txBody>
      </p:sp>
      <p:pic>
        <p:nvPicPr>
          <p:cNvPr id="5" name="图片 4"/>
          <p:cNvPicPr>
            <a:picLocks noChangeAspect="1"/>
          </p:cNvPicPr>
          <p:nvPr/>
        </p:nvPicPr>
        <p:blipFill>
          <a:blip r:embed="rId2"/>
          <a:stretch>
            <a:fillRect/>
          </a:stretch>
        </p:blipFill>
        <p:spPr>
          <a:xfrm>
            <a:off x="670560" y="2121535"/>
            <a:ext cx="3815080" cy="2614930"/>
          </a:xfrm>
          <a:prstGeom prst="rect">
            <a:avLst/>
          </a:prstGeom>
        </p:spPr>
      </p:pic>
      <p:pic>
        <p:nvPicPr>
          <p:cNvPr id="19" name="图片 18"/>
          <p:cNvPicPr>
            <a:picLocks noChangeAspect="1"/>
          </p:cNvPicPr>
          <p:nvPr/>
        </p:nvPicPr>
        <p:blipFill>
          <a:blip r:embed="rId3"/>
          <a:stretch>
            <a:fillRect/>
          </a:stretch>
        </p:blipFill>
        <p:spPr>
          <a:xfrm>
            <a:off x="5073650" y="1955165"/>
            <a:ext cx="6562090" cy="3237230"/>
          </a:xfrm>
          <a:prstGeom prst="rect">
            <a:avLst/>
          </a:prstGeom>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1">
            <a:extLst>
              <a:ext uri="{28A0092B-C50C-407E-A947-70E740481C1C}">
                <a14:useLocalDpi xmlns:a14="http://schemas.microsoft.com/office/drawing/2010/main" val="0"/>
              </a:ext>
            </a:extLst>
          </a:blip>
          <a:srcRect l="24300" t="40306" r="23627" b="40661"/>
          <a:stretch>
            <a:fillRect/>
          </a:stretch>
        </p:blipFill>
        <p:spPr>
          <a:xfrm>
            <a:off x="9367365" y="272202"/>
            <a:ext cx="2484934" cy="641827"/>
          </a:xfrm>
          <a:prstGeom prst="rect">
            <a:avLst/>
          </a:prstGeom>
        </p:spPr>
      </p:pic>
      <p:grpSp>
        <p:nvGrpSpPr>
          <p:cNvPr id="4" name="组合 3"/>
          <p:cNvGrpSpPr/>
          <p:nvPr/>
        </p:nvGrpSpPr>
        <p:grpSpPr>
          <a:xfrm>
            <a:off x="434903" y="329254"/>
            <a:ext cx="8427690" cy="1076325"/>
            <a:chOff x="434903" y="329254"/>
            <a:chExt cx="8427690" cy="1076325"/>
          </a:xfrm>
        </p:grpSpPr>
        <p:grpSp>
          <p:nvGrpSpPr>
            <p:cNvPr id="7" name="组合 6"/>
            <p:cNvGrpSpPr/>
            <p:nvPr/>
          </p:nvGrpSpPr>
          <p:grpSpPr>
            <a:xfrm>
              <a:off x="434903" y="418808"/>
              <a:ext cx="482808" cy="432771"/>
              <a:chOff x="7977188" y="1874838"/>
              <a:chExt cx="1439863" cy="1290638"/>
            </a:xfrm>
          </p:grpSpPr>
          <p:sp>
            <p:nvSpPr>
              <p:cNvPr id="8" name="Oval 1298"/>
              <p:cNvSpPr>
                <a:spLocks noChangeArrowheads="1"/>
              </p:cNvSpPr>
              <p:nvPr/>
            </p:nvSpPr>
            <p:spPr bwMode="auto">
              <a:xfrm>
                <a:off x="8124826" y="2001838"/>
                <a:ext cx="119063" cy="120650"/>
              </a:xfrm>
              <a:prstGeom prst="ellipse">
                <a:avLst/>
              </a:prstGeom>
              <a:noFill/>
              <a:ln w="28575" cap="rnd">
                <a:solidFill>
                  <a:schemeClr val="accent2">
                    <a:lumMod val="50000"/>
                  </a:schemeClr>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9" name="Freeform 1299"/>
              <p:cNvSpPr/>
              <p:nvPr/>
            </p:nvSpPr>
            <p:spPr bwMode="auto">
              <a:xfrm>
                <a:off x="8942388" y="1979613"/>
                <a:ext cx="331788" cy="330200"/>
              </a:xfrm>
              <a:custGeom>
                <a:avLst/>
                <a:gdLst>
                  <a:gd name="T0" fmla="*/ 44 w 88"/>
                  <a:gd name="T1" fmla="*/ 0 h 88"/>
                  <a:gd name="T2" fmla="*/ 88 w 88"/>
                  <a:gd name="T3" fmla="*/ 44 h 88"/>
                  <a:gd name="T4" fmla="*/ 44 w 88"/>
                  <a:gd name="T5" fmla="*/ 88 h 88"/>
                  <a:gd name="T6" fmla="*/ 0 w 88"/>
                  <a:gd name="T7" fmla="*/ 44 h 88"/>
                  <a:gd name="T8" fmla="*/ 44 w 88"/>
                  <a:gd name="T9" fmla="*/ 0 h 88"/>
                </a:gdLst>
                <a:ahLst/>
                <a:cxnLst>
                  <a:cxn ang="0">
                    <a:pos x="T0" y="T1"/>
                  </a:cxn>
                  <a:cxn ang="0">
                    <a:pos x="T2" y="T3"/>
                  </a:cxn>
                  <a:cxn ang="0">
                    <a:pos x="T4" y="T5"/>
                  </a:cxn>
                  <a:cxn ang="0">
                    <a:pos x="T6" y="T7"/>
                  </a:cxn>
                  <a:cxn ang="0">
                    <a:pos x="T8" y="T9"/>
                  </a:cxn>
                </a:cxnLst>
                <a:rect l="0" t="0" r="r" b="b"/>
                <a:pathLst>
                  <a:path w="88" h="88">
                    <a:moveTo>
                      <a:pt x="44" y="0"/>
                    </a:moveTo>
                    <a:cubicBezTo>
                      <a:pt x="68" y="0"/>
                      <a:pt x="88" y="19"/>
                      <a:pt x="88" y="44"/>
                    </a:cubicBezTo>
                    <a:cubicBezTo>
                      <a:pt x="88" y="68"/>
                      <a:pt x="68" y="88"/>
                      <a:pt x="44" y="88"/>
                    </a:cubicBezTo>
                    <a:cubicBezTo>
                      <a:pt x="20" y="88"/>
                      <a:pt x="0" y="68"/>
                      <a:pt x="0" y="44"/>
                    </a:cubicBezTo>
                    <a:cubicBezTo>
                      <a:pt x="0" y="20"/>
                      <a:pt x="19" y="0"/>
                      <a:pt x="44" y="0"/>
                    </a:cubicBezTo>
                    <a:close/>
                  </a:path>
                </a:pathLst>
              </a:custGeom>
              <a:noFill/>
              <a:ln w="28575" cap="rnd">
                <a:solidFill>
                  <a:schemeClr val="accent2">
                    <a:lumMod val="50000"/>
                  </a:schemeClr>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Freeform 1300"/>
              <p:cNvSpPr/>
              <p:nvPr/>
            </p:nvSpPr>
            <p:spPr bwMode="auto">
              <a:xfrm>
                <a:off x="8131176" y="1993901"/>
                <a:ext cx="1173163" cy="1171575"/>
              </a:xfrm>
              <a:custGeom>
                <a:avLst/>
                <a:gdLst>
                  <a:gd name="T0" fmla="*/ 308 w 312"/>
                  <a:gd name="T1" fmla="*/ 121 h 312"/>
                  <a:gd name="T2" fmla="*/ 312 w 312"/>
                  <a:gd name="T3" fmla="*/ 155 h 312"/>
                  <a:gd name="T4" fmla="*/ 156 w 312"/>
                  <a:gd name="T5" fmla="*/ 312 h 312"/>
                  <a:gd name="T6" fmla="*/ 0 w 312"/>
                  <a:gd name="T7" fmla="*/ 156 h 312"/>
                  <a:gd name="T8" fmla="*/ 155 w 312"/>
                  <a:gd name="T9" fmla="*/ 0 h 312"/>
                  <a:gd name="T10" fmla="*/ 223 w 312"/>
                  <a:gd name="T11" fmla="*/ 15 h 312"/>
                </a:gdLst>
                <a:ahLst/>
                <a:cxnLst>
                  <a:cxn ang="0">
                    <a:pos x="T0" y="T1"/>
                  </a:cxn>
                  <a:cxn ang="0">
                    <a:pos x="T2" y="T3"/>
                  </a:cxn>
                  <a:cxn ang="0">
                    <a:pos x="T4" y="T5"/>
                  </a:cxn>
                  <a:cxn ang="0">
                    <a:pos x="T6" y="T7"/>
                  </a:cxn>
                  <a:cxn ang="0">
                    <a:pos x="T8" y="T9"/>
                  </a:cxn>
                  <a:cxn ang="0">
                    <a:pos x="T10" y="T11"/>
                  </a:cxn>
                </a:cxnLst>
                <a:rect l="0" t="0" r="r" b="b"/>
                <a:pathLst>
                  <a:path w="312" h="312">
                    <a:moveTo>
                      <a:pt x="308" y="121"/>
                    </a:moveTo>
                    <a:cubicBezTo>
                      <a:pt x="310" y="132"/>
                      <a:pt x="312" y="144"/>
                      <a:pt x="312" y="155"/>
                    </a:cubicBezTo>
                    <a:cubicBezTo>
                      <a:pt x="312" y="242"/>
                      <a:pt x="242" y="312"/>
                      <a:pt x="156" y="312"/>
                    </a:cubicBezTo>
                    <a:cubicBezTo>
                      <a:pt x="70" y="312"/>
                      <a:pt x="0" y="242"/>
                      <a:pt x="0" y="156"/>
                    </a:cubicBezTo>
                    <a:cubicBezTo>
                      <a:pt x="0" y="70"/>
                      <a:pt x="69" y="0"/>
                      <a:pt x="155" y="0"/>
                    </a:cubicBezTo>
                    <a:cubicBezTo>
                      <a:pt x="180" y="0"/>
                      <a:pt x="203" y="5"/>
                      <a:pt x="223" y="15"/>
                    </a:cubicBezTo>
                  </a:path>
                </a:pathLst>
              </a:custGeom>
              <a:noFill/>
              <a:ln w="28575" cap="rnd">
                <a:solidFill>
                  <a:schemeClr val="accent2">
                    <a:lumMod val="50000"/>
                  </a:schemeClr>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1" name="Freeform 1301"/>
              <p:cNvSpPr/>
              <p:nvPr/>
            </p:nvSpPr>
            <p:spPr bwMode="auto">
              <a:xfrm>
                <a:off x="7977188" y="2224088"/>
                <a:ext cx="1439863" cy="746125"/>
              </a:xfrm>
              <a:custGeom>
                <a:avLst/>
                <a:gdLst>
                  <a:gd name="T0" fmla="*/ 353 w 383"/>
                  <a:gd name="T1" fmla="*/ 96 h 199"/>
                  <a:gd name="T2" fmla="*/ 377 w 383"/>
                  <a:gd name="T3" fmla="*/ 154 h 199"/>
                  <a:gd name="T4" fmla="*/ 171 w 383"/>
                  <a:gd name="T5" fmla="*/ 165 h 199"/>
                  <a:gd name="T6" fmla="*/ 13 w 383"/>
                  <a:gd name="T7" fmla="*/ 32 h 199"/>
                  <a:gd name="T8" fmla="*/ 73 w 383"/>
                  <a:gd name="T9" fmla="*/ 0 h 199"/>
                </a:gdLst>
                <a:ahLst/>
                <a:cxnLst>
                  <a:cxn ang="0">
                    <a:pos x="T0" y="T1"/>
                  </a:cxn>
                  <a:cxn ang="0">
                    <a:pos x="T2" y="T3"/>
                  </a:cxn>
                  <a:cxn ang="0">
                    <a:pos x="T4" y="T5"/>
                  </a:cxn>
                  <a:cxn ang="0">
                    <a:pos x="T6" y="T7"/>
                  </a:cxn>
                  <a:cxn ang="0">
                    <a:pos x="T8" y="T9"/>
                  </a:cxn>
                </a:cxnLst>
                <a:rect l="0" t="0" r="r" b="b"/>
                <a:pathLst>
                  <a:path w="383" h="199">
                    <a:moveTo>
                      <a:pt x="353" y="96"/>
                    </a:moveTo>
                    <a:cubicBezTo>
                      <a:pt x="373" y="117"/>
                      <a:pt x="383" y="137"/>
                      <a:pt x="377" y="154"/>
                    </a:cubicBezTo>
                    <a:cubicBezTo>
                      <a:pt x="364" y="194"/>
                      <a:pt x="271" y="199"/>
                      <a:pt x="171" y="165"/>
                    </a:cubicBezTo>
                    <a:cubicBezTo>
                      <a:pt x="70" y="131"/>
                      <a:pt x="0" y="72"/>
                      <a:pt x="13" y="32"/>
                    </a:cubicBezTo>
                    <a:cubicBezTo>
                      <a:pt x="19" y="14"/>
                      <a:pt x="41" y="3"/>
                      <a:pt x="73" y="0"/>
                    </a:cubicBezTo>
                  </a:path>
                </a:pathLst>
              </a:custGeom>
              <a:noFill/>
              <a:ln w="28575" cap="rnd">
                <a:solidFill>
                  <a:schemeClr val="accent2">
                    <a:lumMod val="50000"/>
                  </a:schemeClr>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2" name="Freeform 1302"/>
              <p:cNvSpPr/>
              <p:nvPr/>
            </p:nvSpPr>
            <p:spPr bwMode="auto">
              <a:xfrm>
                <a:off x="8507413" y="2625726"/>
                <a:ext cx="52388" cy="22225"/>
              </a:xfrm>
              <a:custGeom>
                <a:avLst/>
                <a:gdLst>
                  <a:gd name="T0" fmla="*/ 14 w 14"/>
                  <a:gd name="T1" fmla="*/ 6 h 6"/>
                  <a:gd name="T2" fmla="*/ 0 w 14"/>
                  <a:gd name="T3" fmla="*/ 0 h 6"/>
                </a:gdLst>
                <a:ahLst/>
                <a:cxnLst>
                  <a:cxn ang="0">
                    <a:pos x="T0" y="T1"/>
                  </a:cxn>
                  <a:cxn ang="0">
                    <a:pos x="T2" y="T3"/>
                  </a:cxn>
                </a:cxnLst>
                <a:rect l="0" t="0" r="r" b="b"/>
                <a:pathLst>
                  <a:path w="14" h="6">
                    <a:moveTo>
                      <a:pt x="14" y="6"/>
                    </a:moveTo>
                    <a:cubicBezTo>
                      <a:pt x="9" y="4"/>
                      <a:pt x="5" y="2"/>
                      <a:pt x="0" y="0"/>
                    </a:cubicBezTo>
                  </a:path>
                </a:pathLst>
              </a:custGeom>
              <a:noFill/>
              <a:ln w="28575" cap="rnd">
                <a:solidFill>
                  <a:schemeClr val="accent2">
                    <a:lumMod val="50000"/>
                  </a:schemeClr>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3" name="Freeform 1303"/>
              <p:cNvSpPr/>
              <p:nvPr/>
            </p:nvSpPr>
            <p:spPr bwMode="auto">
              <a:xfrm>
                <a:off x="8680451" y="2692401"/>
                <a:ext cx="481013" cy="87313"/>
              </a:xfrm>
              <a:custGeom>
                <a:avLst/>
                <a:gdLst>
                  <a:gd name="T0" fmla="*/ 128 w 128"/>
                  <a:gd name="T1" fmla="*/ 22 h 23"/>
                  <a:gd name="T2" fmla="*/ 0 w 128"/>
                  <a:gd name="T3" fmla="*/ 0 h 23"/>
                </a:gdLst>
                <a:ahLst/>
                <a:cxnLst>
                  <a:cxn ang="0">
                    <a:pos x="T0" y="T1"/>
                  </a:cxn>
                  <a:cxn ang="0">
                    <a:pos x="T2" y="T3"/>
                  </a:cxn>
                </a:cxnLst>
                <a:rect l="0" t="0" r="r" b="b"/>
                <a:pathLst>
                  <a:path w="128" h="23">
                    <a:moveTo>
                      <a:pt x="128" y="22"/>
                    </a:moveTo>
                    <a:cubicBezTo>
                      <a:pt x="92" y="23"/>
                      <a:pt x="47" y="16"/>
                      <a:pt x="0" y="0"/>
                    </a:cubicBezTo>
                  </a:path>
                </a:pathLst>
              </a:custGeom>
              <a:noFill/>
              <a:ln w="28575" cap="rnd">
                <a:solidFill>
                  <a:schemeClr val="accent2">
                    <a:lumMod val="50000"/>
                  </a:schemeClr>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4" name="Freeform 1304"/>
              <p:cNvSpPr/>
              <p:nvPr/>
            </p:nvSpPr>
            <p:spPr bwMode="auto">
              <a:xfrm>
                <a:off x="9109076" y="1874838"/>
                <a:ext cx="269875" cy="536575"/>
              </a:xfrm>
              <a:custGeom>
                <a:avLst/>
                <a:gdLst>
                  <a:gd name="T0" fmla="*/ 0 w 72"/>
                  <a:gd name="T1" fmla="*/ 0 h 143"/>
                  <a:gd name="T2" fmla="*/ 72 w 72"/>
                  <a:gd name="T3" fmla="*/ 72 h 143"/>
                  <a:gd name="T4" fmla="*/ 41 w 72"/>
                  <a:gd name="T5" fmla="*/ 131 h 143"/>
                  <a:gd name="T6" fmla="*/ 7 w 72"/>
                  <a:gd name="T7" fmla="*/ 143 h 143"/>
                </a:gdLst>
                <a:ahLst/>
                <a:cxnLst>
                  <a:cxn ang="0">
                    <a:pos x="T0" y="T1"/>
                  </a:cxn>
                  <a:cxn ang="0">
                    <a:pos x="T2" y="T3"/>
                  </a:cxn>
                  <a:cxn ang="0">
                    <a:pos x="T4" y="T5"/>
                  </a:cxn>
                  <a:cxn ang="0">
                    <a:pos x="T6" y="T7"/>
                  </a:cxn>
                </a:cxnLst>
                <a:rect l="0" t="0" r="r" b="b"/>
                <a:pathLst>
                  <a:path w="72" h="143">
                    <a:moveTo>
                      <a:pt x="0" y="0"/>
                    </a:moveTo>
                    <a:cubicBezTo>
                      <a:pt x="39" y="0"/>
                      <a:pt x="72" y="32"/>
                      <a:pt x="72" y="72"/>
                    </a:cubicBezTo>
                    <a:cubicBezTo>
                      <a:pt x="72" y="96"/>
                      <a:pt x="60" y="118"/>
                      <a:pt x="41" y="131"/>
                    </a:cubicBezTo>
                    <a:cubicBezTo>
                      <a:pt x="31" y="138"/>
                      <a:pt x="20" y="142"/>
                      <a:pt x="7" y="143"/>
                    </a:cubicBezTo>
                  </a:path>
                </a:pathLst>
              </a:custGeom>
              <a:noFill/>
              <a:ln w="28575" cap="rnd">
                <a:solidFill>
                  <a:schemeClr val="accent2">
                    <a:lumMod val="50000"/>
                  </a:schemeClr>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5" name="Freeform 1305"/>
              <p:cNvSpPr/>
              <p:nvPr/>
            </p:nvSpPr>
            <p:spPr bwMode="auto">
              <a:xfrm>
                <a:off x="8996363" y="2389188"/>
                <a:ext cx="41275" cy="14288"/>
              </a:xfrm>
              <a:custGeom>
                <a:avLst/>
                <a:gdLst>
                  <a:gd name="T0" fmla="*/ 11 w 11"/>
                  <a:gd name="T1" fmla="*/ 4 h 4"/>
                  <a:gd name="T2" fmla="*/ 0 w 11"/>
                  <a:gd name="T3" fmla="*/ 0 h 4"/>
                </a:gdLst>
                <a:ahLst/>
                <a:cxnLst>
                  <a:cxn ang="0">
                    <a:pos x="T0" y="T1"/>
                  </a:cxn>
                  <a:cxn ang="0">
                    <a:pos x="T2" y="T3"/>
                  </a:cxn>
                </a:cxnLst>
                <a:rect l="0" t="0" r="r" b="b"/>
                <a:pathLst>
                  <a:path w="11" h="4">
                    <a:moveTo>
                      <a:pt x="11" y="4"/>
                    </a:moveTo>
                    <a:cubicBezTo>
                      <a:pt x="7" y="3"/>
                      <a:pt x="3" y="2"/>
                      <a:pt x="0" y="0"/>
                    </a:cubicBezTo>
                  </a:path>
                </a:pathLst>
              </a:custGeom>
              <a:noFill/>
              <a:ln w="28575" cap="rnd">
                <a:solidFill>
                  <a:schemeClr val="accent2">
                    <a:lumMod val="50000"/>
                  </a:schemeClr>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grpSp>
        <p:sp>
          <p:nvSpPr>
            <p:cNvPr id="16" name="文本框 15"/>
            <p:cNvSpPr txBox="1"/>
            <p:nvPr/>
          </p:nvSpPr>
          <p:spPr>
            <a:xfrm>
              <a:off x="935810" y="329254"/>
              <a:ext cx="7926783" cy="1076325"/>
            </a:xfrm>
            <a:prstGeom prst="rect">
              <a:avLst/>
            </a:prstGeom>
            <a:noFill/>
          </p:spPr>
          <p:txBody>
            <a:bodyPr wrap="square" rtlCol="0">
              <a:noAutofit/>
            </a:bodyPr>
            <a:lstStyle/>
            <a:p>
              <a:r>
                <a:rPr lang="en-US" altLang="zh-SG" sz="3200" b="1" dirty="0">
                  <a:solidFill>
                    <a:srgbClr val="5F2C09"/>
                  </a:solidFill>
                  <a:latin typeface="Times New Roman" panose="02020603050405020304" pitchFamily="18" charset="0"/>
                  <a:cs typeface="Times New Roman" panose="02020603050405020304" pitchFamily="18" charset="0"/>
                </a:rPr>
                <a:t>Part1: Test Demo</a:t>
              </a:r>
              <a:endParaRPr lang="en-US" altLang="zh-SG" sz="3200" b="1" dirty="0">
                <a:solidFill>
                  <a:srgbClr val="5F2C09"/>
                </a:solidFill>
                <a:latin typeface="Times New Roman" panose="02020603050405020304" pitchFamily="18" charset="0"/>
                <a:cs typeface="Times New Roman" panose="02020603050405020304" pitchFamily="18" charset="0"/>
              </a:endParaRPr>
            </a:p>
          </p:txBody>
        </p:sp>
      </p:grpSp>
      <p:sp>
        <p:nvSpPr>
          <p:cNvPr id="17" name="文本框 16"/>
          <p:cNvSpPr txBox="1"/>
          <p:nvPr userDrawn="1"/>
        </p:nvSpPr>
        <p:spPr>
          <a:xfrm>
            <a:off x="758560" y="1312044"/>
            <a:ext cx="10508625" cy="4789558"/>
          </a:xfrm>
          <a:prstGeom prst="rect">
            <a:avLst/>
          </a:prstGeom>
        </p:spPr>
        <p:txBody>
          <a:bodyPr wrap="square" rtlCol="0">
            <a:noAutofit/>
          </a:bodyPr>
          <a:p>
            <a:endParaRPr lang="en-US" altLang="zh-CN" sz="2800" b="1"/>
          </a:p>
          <a:p>
            <a:pPr algn="ctr"/>
            <a:endParaRPr lang="en-US" altLang="zh-CN" sz="6000">
              <a:solidFill>
                <a:srgbClr val="000000"/>
              </a:solidFill>
              <a:latin typeface="Calibri" panose="020F0502020204030204" charset="0"/>
              <a:ea typeface="Calibri" panose="020F0502020204030204" charset="0"/>
              <a:cs typeface="Calibri" panose="020F0502020204030204" charset="0"/>
            </a:endParaRPr>
          </a:p>
        </p:txBody>
      </p:sp>
      <p:pic>
        <p:nvPicPr>
          <p:cNvPr id="5" name="图片 4"/>
          <p:cNvPicPr>
            <a:picLocks noChangeAspect="1"/>
          </p:cNvPicPr>
          <p:nvPr/>
        </p:nvPicPr>
        <p:blipFill>
          <a:blip r:embed="rId2"/>
          <a:stretch>
            <a:fillRect/>
          </a:stretch>
        </p:blipFill>
        <p:spPr>
          <a:xfrm>
            <a:off x="814705" y="1311910"/>
            <a:ext cx="4934585" cy="4635500"/>
          </a:xfrm>
          <a:prstGeom prst="rect">
            <a:avLst/>
          </a:prstGeom>
        </p:spPr>
      </p:pic>
      <p:pic>
        <p:nvPicPr>
          <p:cNvPr id="18" name="图片 17"/>
          <p:cNvPicPr>
            <a:picLocks noChangeAspect="1"/>
          </p:cNvPicPr>
          <p:nvPr/>
        </p:nvPicPr>
        <p:blipFill>
          <a:blip r:embed="rId3"/>
          <a:stretch>
            <a:fillRect/>
          </a:stretch>
        </p:blipFill>
        <p:spPr>
          <a:xfrm>
            <a:off x="6207125" y="1551940"/>
            <a:ext cx="5350510" cy="4155440"/>
          </a:xfrm>
          <a:prstGeom prst="rect">
            <a:avLst/>
          </a:prstGeom>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1">
            <a:extLst>
              <a:ext uri="{28A0092B-C50C-407E-A947-70E740481C1C}">
                <a14:useLocalDpi xmlns:a14="http://schemas.microsoft.com/office/drawing/2010/main" val="0"/>
              </a:ext>
            </a:extLst>
          </a:blip>
          <a:srcRect l="24300" t="40306" r="23627" b="40661"/>
          <a:stretch>
            <a:fillRect/>
          </a:stretch>
        </p:blipFill>
        <p:spPr>
          <a:xfrm>
            <a:off x="9367365" y="272202"/>
            <a:ext cx="2484934" cy="641827"/>
          </a:xfrm>
          <a:prstGeom prst="rect">
            <a:avLst/>
          </a:prstGeom>
        </p:spPr>
      </p:pic>
      <p:grpSp>
        <p:nvGrpSpPr>
          <p:cNvPr id="4" name="组合 3"/>
          <p:cNvGrpSpPr/>
          <p:nvPr/>
        </p:nvGrpSpPr>
        <p:grpSpPr>
          <a:xfrm>
            <a:off x="434903" y="329254"/>
            <a:ext cx="5847704" cy="583565"/>
            <a:chOff x="434903" y="329254"/>
            <a:chExt cx="5847704" cy="583565"/>
          </a:xfrm>
        </p:grpSpPr>
        <p:grpSp>
          <p:nvGrpSpPr>
            <p:cNvPr id="7" name="组合 6"/>
            <p:cNvGrpSpPr/>
            <p:nvPr/>
          </p:nvGrpSpPr>
          <p:grpSpPr>
            <a:xfrm>
              <a:off x="434903" y="418808"/>
              <a:ext cx="482808" cy="432771"/>
              <a:chOff x="7977188" y="1874838"/>
              <a:chExt cx="1439863" cy="1290638"/>
            </a:xfrm>
          </p:grpSpPr>
          <p:sp>
            <p:nvSpPr>
              <p:cNvPr id="8" name="Oval 1298"/>
              <p:cNvSpPr>
                <a:spLocks noChangeArrowheads="1"/>
              </p:cNvSpPr>
              <p:nvPr/>
            </p:nvSpPr>
            <p:spPr bwMode="auto">
              <a:xfrm>
                <a:off x="8124826" y="2001838"/>
                <a:ext cx="119063" cy="120650"/>
              </a:xfrm>
              <a:prstGeom prst="ellipse">
                <a:avLst/>
              </a:prstGeom>
              <a:noFill/>
              <a:ln w="28575" cap="rnd">
                <a:solidFill>
                  <a:schemeClr val="accent2">
                    <a:lumMod val="50000"/>
                  </a:schemeClr>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9" name="Freeform 1299"/>
              <p:cNvSpPr/>
              <p:nvPr/>
            </p:nvSpPr>
            <p:spPr bwMode="auto">
              <a:xfrm>
                <a:off x="8942388" y="1979613"/>
                <a:ext cx="331788" cy="330200"/>
              </a:xfrm>
              <a:custGeom>
                <a:avLst/>
                <a:gdLst>
                  <a:gd name="T0" fmla="*/ 44 w 88"/>
                  <a:gd name="T1" fmla="*/ 0 h 88"/>
                  <a:gd name="T2" fmla="*/ 88 w 88"/>
                  <a:gd name="T3" fmla="*/ 44 h 88"/>
                  <a:gd name="T4" fmla="*/ 44 w 88"/>
                  <a:gd name="T5" fmla="*/ 88 h 88"/>
                  <a:gd name="T6" fmla="*/ 0 w 88"/>
                  <a:gd name="T7" fmla="*/ 44 h 88"/>
                  <a:gd name="T8" fmla="*/ 44 w 88"/>
                  <a:gd name="T9" fmla="*/ 0 h 88"/>
                </a:gdLst>
                <a:ahLst/>
                <a:cxnLst>
                  <a:cxn ang="0">
                    <a:pos x="T0" y="T1"/>
                  </a:cxn>
                  <a:cxn ang="0">
                    <a:pos x="T2" y="T3"/>
                  </a:cxn>
                  <a:cxn ang="0">
                    <a:pos x="T4" y="T5"/>
                  </a:cxn>
                  <a:cxn ang="0">
                    <a:pos x="T6" y="T7"/>
                  </a:cxn>
                  <a:cxn ang="0">
                    <a:pos x="T8" y="T9"/>
                  </a:cxn>
                </a:cxnLst>
                <a:rect l="0" t="0" r="r" b="b"/>
                <a:pathLst>
                  <a:path w="88" h="88">
                    <a:moveTo>
                      <a:pt x="44" y="0"/>
                    </a:moveTo>
                    <a:cubicBezTo>
                      <a:pt x="68" y="0"/>
                      <a:pt x="88" y="19"/>
                      <a:pt x="88" y="44"/>
                    </a:cubicBezTo>
                    <a:cubicBezTo>
                      <a:pt x="88" y="68"/>
                      <a:pt x="68" y="88"/>
                      <a:pt x="44" y="88"/>
                    </a:cubicBezTo>
                    <a:cubicBezTo>
                      <a:pt x="20" y="88"/>
                      <a:pt x="0" y="68"/>
                      <a:pt x="0" y="44"/>
                    </a:cubicBezTo>
                    <a:cubicBezTo>
                      <a:pt x="0" y="20"/>
                      <a:pt x="19" y="0"/>
                      <a:pt x="44" y="0"/>
                    </a:cubicBezTo>
                    <a:close/>
                  </a:path>
                </a:pathLst>
              </a:custGeom>
              <a:noFill/>
              <a:ln w="28575" cap="rnd">
                <a:solidFill>
                  <a:schemeClr val="accent2">
                    <a:lumMod val="50000"/>
                  </a:schemeClr>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Freeform 1300"/>
              <p:cNvSpPr/>
              <p:nvPr/>
            </p:nvSpPr>
            <p:spPr bwMode="auto">
              <a:xfrm>
                <a:off x="8131176" y="1993901"/>
                <a:ext cx="1173163" cy="1171575"/>
              </a:xfrm>
              <a:custGeom>
                <a:avLst/>
                <a:gdLst>
                  <a:gd name="T0" fmla="*/ 308 w 312"/>
                  <a:gd name="T1" fmla="*/ 121 h 312"/>
                  <a:gd name="T2" fmla="*/ 312 w 312"/>
                  <a:gd name="T3" fmla="*/ 155 h 312"/>
                  <a:gd name="T4" fmla="*/ 156 w 312"/>
                  <a:gd name="T5" fmla="*/ 312 h 312"/>
                  <a:gd name="T6" fmla="*/ 0 w 312"/>
                  <a:gd name="T7" fmla="*/ 156 h 312"/>
                  <a:gd name="T8" fmla="*/ 155 w 312"/>
                  <a:gd name="T9" fmla="*/ 0 h 312"/>
                  <a:gd name="T10" fmla="*/ 223 w 312"/>
                  <a:gd name="T11" fmla="*/ 15 h 312"/>
                </a:gdLst>
                <a:ahLst/>
                <a:cxnLst>
                  <a:cxn ang="0">
                    <a:pos x="T0" y="T1"/>
                  </a:cxn>
                  <a:cxn ang="0">
                    <a:pos x="T2" y="T3"/>
                  </a:cxn>
                  <a:cxn ang="0">
                    <a:pos x="T4" y="T5"/>
                  </a:cxn>
                  <a:cxn ang="0">
                    <a:pos x="T6" y="T7"/>
                  </a:cxn>
                  <a:cxn ang="0">
                    <a:pos x="T8" y="T9"/>
                  </a:cxn>
                  <a:cxn ang="0">
                    <a:pos x="T10" y="T11"/>
                  </a:cxn>
                </a:cxnLst>
                <a:rect l="0" t="0" r="r" b="b"/>
                <a:pathLst>
                  <a:path w="312" h="312">
                    <a:moveTo>
                      <a:pt x="308" y="121"/>
                    </a:moveTo>
                    <a:cubicBezTo>
                      <a:pt x="310" y="132"/>
                      <a:pt x="312" y="144"/>
                      <a:pt x="312" y="155"/>
                    </a:cubicBezTo>
                    <a:cubicBezTo>
                      <a:pt x="312" y="242"/>
                      <a:pt x="242" y="312"/>
                      <a:pt x="156" y="312"/>
                    </a:cubicBezTo>
                    <a:cubicBezTo>
                      <a:pt x="70" y="312"/>
                      <a:pt x="0" y="242"/>
                      <a:pt x="0" y="156"/>
                    </a:cubicBezTo>
                    <a:cubicBezTo>
                      <a:pt x="0" y="70"/>
                      <a:pt x="69" y="0"/>
                      <a:pt x="155" y="0"/>
                    </a:cubicBezTo>
                    <a:cubicBezTo>
                      <a:pt x="180" y="0"/>
                      <a:pt x="203" y="5"/>
                      <a:pt x="223" y="15"/>
                    </a:cubicBezTo>
                  </a:path>
                </a:pathLst>
              </a:custGeom>
              <a:noFill/>
              <a:ln w="28575" cap="rnd">
                <a:solidFill>
                  <a:schemeClr val="accent2">
                    <a:lumMod val="50000"/>
                  </a:schemeClr>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1" name="Freeform 1301"/>
              <p:cNvSpPr/>
              <p:nvPr/>
            </p:nvSpPr>
            <p:spPr bwMode="auto">
              <a:xfrm>
                <a:off x="7977188" y="2224088"/>
                <a:ext cx="1439863" cy="746125"/>
              </a:xfrm>
              <a:custGeom>
                <a:avLst/>
                <a:gdLst>
                  <a:gd name="T0" fmla="*/ 353 w 383"/>
                  <a:gd name="T1" fmla="*/ 96 h 199"/>
                  <a:gd name="T2" fmla="*/ 377 w 383"/>
                  <a:gd name="T3" fmla="*/ 154 h 199"/>
                  <a:gd name="T4" fmla="*/ 171 w 383"/>
                  <a:gd name="T5" fmla="*/ 165 h 199"/>
                  <a:gd name="T6" fmla="*/ 13 w 383"/>
                  <a:gd name="T7" fmla="*/ 32 h 199"/>
                  <a:gd name="T8" fmla="*/ 73 w 383"/>
                  <a:gd name="T9" fmla="*/ 0 h 199"/>
                </a:gdLst>
                <a:ahLst/>
                <a:cxnLst>
                  <a:cxn ang="0">
                    <a:pos x="T0" y="T1"/>
                  </a:cxn>
                  <a:cxn ang="0">
                    <a:pos x="T2" y="T3"/>
                  </a:cxn>
                  <a:cxn ang="0">
                    <a:pos x="T4" y="T5"/>
                  </a:cxn>
                  <a:cxn ang="0">
                    <a:pos x="T6" y="T7"/>
                  </a:cxn>
                  <a:cxn ang="0">
                    <a:pos x="T8" y="T9"/>
                  </a:cxn>
                </a:cxnLst>
                <a:rect l="0" t="0" r="r" b="b"/>
                <a:pathLst>
                  <a:path w="383" h="199">
                    <a:moveTo>
                      <a:pt x="353" y="96"/>
                    </a:moveTo>
                    <a:cubicBezTo>
                      <a:pt x="373" y="117"/>
                      <a:pt x="383" y="137"/>
                      <a:pt x="377" y="154"/>
                    </a:cubicBezTo>
                    <a:cubicBezTo>
                      <a:pt x="364" y="194"/>
                      <a:pt x="271" y="199"/>
                      <a:pt x="171" y="165"/>
                    </a:cubicBezTo>
                    <a:cubicBezTo>
                      <a:pt x="70" y="131"/>
                      <a:pt x="0" y="72"/>
                      <a:pt x="13" y="32"/>
                    </a:cubicBezTo>
                    <a:cubicBezTo>
                      <a:pt x="19" y="14"/>
                      <a:pt x="41" y="3"/>
                      <a:pt x="73" y="0"/>
                    </a:cubicBezTo>
                  </a:path>
                </a:pathLst>
              </a:custGeom>
              <a:noFill/>
              <a:ln w="28575" cap="rnd">
                <a:solidFill>
                  <a:schemeClr val="accent2">
                    <a:lumMod val="50000"/>
                  </a:schemeClr>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2" name="Freeform 1302"/>
              <p:cNvSpPr/>
              <p:nvPr/>
            </p:nvSpPr>
            <p:spPr bwMode="auto">
              <a:xfrm>
                <a:off x="8507413" y="2625726"/>
                <a:ext cx="52388" cy="22225"/>
              </a:xfrm>
              <a:custGeom>
                <a:avLst/>
                <a:gdLst>
                  <a:gd name="T0" fmla="*/ 14 w 14"/>
                  <a:gd name="T1" fmla="*/ 6 h 6"/>
                  <a:gd name="T2" fmla="*/ 0 w 14"/>
                  <a:gd name="T3" fmla="*/ 0 h 6"/>
                </a:gdLst>
                <a:ahLst/>
                <a:cxnLst>
                  <a:cxn ang="0">
                    <a:pos x="T0" y="T1"/>
                  </a:cxn>
                  <a:cxn ang="0">
                    <a:pos x="T2" y="T3"/>
                  </a:cxn>
                </a:cxnLst>
                <a:rect l="0" t="0" r="r" b="b"/>
                <a:pathLst>
                  <a:path w="14" h="6">
                    <a:moveTo>
                      <a:pt x="14" y="6"/>
                    </a:moveTo>
                    <a:cubicBezTo>
                      <a:pt x="9" y="4"/>
                      <a:pt x="5" y="2"/>
                      <a:pt x="0" y="0"/>
                    </a:cubicBezTo>
                  </a:path>
                </a:pathLst>
              </a:custGeom>
              <a:noFill/>
              <a:ln w="28575" cap="rnd">
                <a:solidFill>
                  <a:schemeClr val="accent2">
                    <a:lumMod val="50000"/>
                  </a:schemeClr>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3" name="Freeform 1303"/>
              <p:cNvSpPr/>
              <p:nvPr/>
            </p:nvSpPr>
            <p:spPr bwMode="auto">
              <a:xfrm>
                <a:off x="8680451" y="2692401"/>
                <a:ext cx="481013" cy="87313"/>
              </a:xfrm>
              <a:custGeom>
                <a:avLst/>
                <a:gdLst>
                  <a:gd name="T0" fmla="*/ 128 w 128"/>
                  <a:gd name="T1" fmla="*/ 22 h 23"/>
                  <a:gd name="T2" fmla="*/ 0 w 128"/>
                  <a:gd name="T3" fmla="*/ 0 h 23"/>
                </a:gdLst>
                <a:ahLst/>
                <a:cxnLst>
                  <a:cxn ang="0">
                    <a:pos x="T0" y="T1"/>
                  </a:cxn>
                  <a:cxn ang="0">
                    <a:pos x="T2" y="T3"/>
                  </a:cxn>
                </a:cxnLst>
                <a:rect l="0" t="0" r="r" b="b"/>
                <a:pathLst>
                  <a:path w="128" h="23">
                    <a:moveTo>
                      <a:pt x="128" y="22"/>
                    </a:moveTo>
                    <a:cubicBezTo>
                      <a:pt x="92" y="23"/>
                      <a:pt x="47" y="16"/>
                      <a:pt x="0" y="0"/>
                    </a:cubicBezTo>
                  </a:path>
                </a:pathLst>
              </a:custGeom>
              <a:noFill/>
              <a:ln w="28575" cap="rnd">
                <a:solidFill>
                  <a:schemeClr val="accent2">
                    <a:lumMod val="50000"/>
                  </a:schemeClr>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4" name="Freeform 1304"/>
              <p:cNvSpPr/>
              <p:nvPr/>
            </p:nvSpPr>
            <p:spPr bwMode="auto">
              <a:xfrm>
                <a:off x="9109076" y="1874838"/>
                <a:ext cx="269875" cy="536575"/>
              </a:xfrm>
              <a:custGeom>
                <a:avLst/>
                <a:gdLst>
                  <a:gd name="T0" fmla="*/ 0 w 72"/>
                  <a:gd name="T1" fmla="*/ 0 h 143"/>
                  <a:gd name="T2" fmla="*/ 72 w 72"/>
                  <a:gd name="T3" fmla="*/ 72 h 143"/>
                  <a:gd name="T4" fmla="*/ 41 w 72"/>
                  <a:gd name="T5" fmla="*/ 131 h 143"/>
                  <a:gd name="T6" fmla="*/ 7 w 72"/>
                  <a:gd name="T7" fmla="*/ 143 h 143"/>
                </a:gdLst>
                <a:ahLst/>
                <a:cxnLst>
                  <a:cxn ang="0">
                    <a:pos x="T0" y="T1"/>
                  </a:cxn>
                  <a:cxn ang="0">
                    <a:pos x="T2" y="T3"/>
                  </a:cxn>
                  <a:cxn ang="0">
                    <a:pos x="T4" y="T5"/>
                  </a:cxn>
                  <a:cxn ang="0">
                    <a:pos x="T6" y="T7"/>
                  </a:cxn>
                </a:cxnLst>
                <a:rect l="0" t="0" r="r" b="b"/>
                <a:pathLst>
                  <a:path w="72" h="143">
                    <a:moveTo>
                      <a:pt x="0" y="0"/>
                    </a:moveTo>
                    <a:cubicBezTo>
                      <a:pt x="39" y="0"/>
                      <a:pt x="72" y="32"/>
                      <a:pt x="72" y="72"/>
                    </a:cubicBezTo>
                    <a:cubicBezTo>
                      <a:pt x="72" y="96"/>
                      <a:pt x="60" y="118"/>
                      <a:pt x="41" y="131"/>
                    </a:cubicBezTo>
                    <a:cubicBezTo>
                      <a:pt x="31" y="138"/>
                      <a:pt x="20" y="142"/>
                      <a:pt x="7" y="143"/>
                    </a:cubicBezTo>
                  </a:path>
                </a:pathLst>
              </a:custGeom>
              <a:noFill/>
              <a:ln w="28575" cap="rnd">
                <a:solidFill>
                  <a:schemeClr val="accent2">
                    <a:lumMod val="50000"/>
                  </a:schemeClr>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5" name="Freeform 1305"/>
              <p:cNvSpPr/>
              <p:nvPr/>
            </p:nvSpPr>
            <p:spPr bwMode="auto">
              <a:xfrm>
                <a:off x="8996363" y="2389188"/>
                <a:ext cx="41275" cy="14288"/>
              </a:xfrm>
              <a:custGeom>
                <a:avLst/>
                <a:gdLst>
                  <a:gd name="T0" fmla="*/ 11 w 11"/>
                  <a:gd name="T1" fmla="*/ 4 h 4"/>
                  <a:gd name="T2" fmla="*/ 0 w 11"/>
                  <a:gd name="T3" fmla="*/ 0 h 4"/>
                </a:gdLst>
                <a:ahLst/>
                <a:cxnLst>
                  <a:cxn ang="0">
                    <a:pos x="T0" y="T1"/>
                  </a:cxn>
                  <a:cxn ang="0">
                    <a:pos x="T2" y="T3"/>
                  </a:cxn>
                </a:cxnLst>
                <a:rect l="0" t="0" r="r" b="b"/>
                <a:pathLst>
                  <a:path w="11" h="4">
                    <a:moveTo>
                      <a:pt x="11" y="4"/>
                    </a:moveTo>
                    <a:cubicBezTo>
                      <a:pt x="7" y="3"/>
                      <a:pt x="3" y="2"/>
                      <a:pt x="0" y="0"/>
                    </a:cubicBezTo>
                  </a:path>
                </a:pathLst>
              </a:custGeom>
              <a:noFill/>
              <a:ln w="28575" cap="rnd">
                <a:solidFill>
                  <a:schemeClr val="accent2">
                    <a:lumMod val="50000"/>
                  </a:schemeClr>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grpSp>
        <p:sp>
          <p:nvSpPr>
            <p:cNvPr id="16" name="文本框 15"/>
            <p:cNvSpPr txBox="1"/>
            <p:nvPr/>
          </p:nvSpPr>
          <p:spPr>
            <a:xfrm>
              <a:off x="935810" y="329254"/>
              <a:ext cx="5346797" cy="583565"/>
            </a:xfrm>
            <a:prstGeom prst="rect">
              <a:avLst/>
            </a:prstGeom>
            <a:noFill/>
          </p:spPr>
          <p:txBody>
            <a:bodyPr wrap="square" rtlCol="0">
              <a:spAutoFit/>
            </a:bodyPr>
            <a:lstStyle/>
            <a:p>
              <a:r>
                <a:rPr lang="en-US" altLang="zh-CN" sz="3200" b="1" dirty="0">
                  <a:solidFill>
                    <a:srgbClr val="5F2C09"/>
                  </a:solidFill>
                  <a:latin typeface="Times New Roman" panose="02020603050405020304" pitchFamily="18" charset="0"/>
                  <a:cs typeface="Times New Roman" panose="02020603050405020304" pitchFamily="18" charset="0"/>
                </a:rPr>
                <a:t>Part1: HTTP server</a:t>
              </a:r>
              <a:endParaRPr lang="en-US" altLang="zh-SG" sz="3200" b="1" dirty="0">
                <a:solidFill>
                  <a:srgbClr val="5F2C09"/>
                </a:solidFill>
                <a:latin typeface="Times New Roman" panose="02020603050405020304" pitchFamily="18" charset="0"/>
                <a:cs typeface="Times New Roman" panose="02020603050405020304" pitchFamily="18" charset="0"/>
              </a:endParaRPr>
            </a:p>
          </p:txBody>
        </p:sp>
      </p:grpSp>
      <p:sp>
        <p:nvSpPr>
          <p:cNvPr id="2" name="文本框 1"/>
          <p:cNvSpPr txBox="1"/>
          <p:nvPr userDrawn="1"/>
        </p:nvSpPr>
        <p:spPr>
          <a:xfrm>
            <a:off x="758560" y="1312044"/>
            <a:ext cx="4929681" cy="4789558"/>
          </a:xfrm>
          <a:prstGeom prst="rect">
            <a:avLst/>
          </a:prstGeom>
        </p:spPr>
        <p:txBody>
          <a:bodyPr wrap="square" rtlCol="0">
            <a:noAutofit/>
          </a:bodyPr>
          <a:p>
            <a:r>
              <a:rPr lang="en-US" altLang="zh-CN" sz="2800" b="1"/>
              <a:t>Packages: </a:t>
            </a:r>
            <a:endParaRPr lang="en-US" altLang="zh-CN" sz="2800" b="1"/>
          </a:p>
          <a:p>
            <a:r>
              <a:rPr lang="en-US" sz="2400">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import </a:t>
            </a:r>
            <a:r>
              <a:rPr lang="en-US" sz="240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argparse</a:t>
            </a:r>
            <a:endParaRPr lang="en-US" sz="240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p>
            <a:r>
              <a:rPr lang="en-US" sz="2400">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sym typeface="+mn-ea"/>
              </a:rPr>
              <a:t>import</a:t>
            </a:r>
            <a:r>
              <a:rPr lang="en-US" sz="2400">
                <a:solidFill>
                  <a:srgbClr val="CF8E6D"/>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40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base64</a:t>
            </a:r>
            <a:endParaRPr lang="en-US" sz="240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p>
            <a:r>
              <a:rPr lang="en-US" sz="2400">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import</a:t>
            </a:r>
            <a:r>
              <a:rPr lang="en-US" sz="2400">
                <a:solidFill>
                  <a:srgbClr val="CF8E6D"/>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40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socket</a:t>
            </a:r>
            <a:endParaRPr lang="en-US" sz="240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p>
            <a:r>
              <a:rPr lang="en-US" sz="2400">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import</a:t>
            </a:r>
            <a:r>
              <a:rPr lang="en-US" sz="2400">
                <a:solidFill>
                  <a:srgbClr val="CF8E6D"/>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40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threading</a:t>
            </a:r>
            <a:endParaRPr lang="en-US" sz="240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p>
            <a:r>
              <a:rPr lang="en-US" sz="2400">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import</a:t>
            </a:r>
            <a:r>
              <a:rPr lang="en-US" sz="2400">
                <a:solidFill>
                  <a:srgbClr val="CF8E6D"/>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40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os</a:t>
            </a:r>
            <a:endParaRPr lang="en-US" sz="240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p>
            <a:r>
              <a:rPr lang="en-US" sz="2400">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import</a:t>
            </a:r>
            <a:r>
              <a:rPr lang="en-US" sz="2400">
                <a:solidFill>
                  <a:srgbClr val="CF8E6D"/>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40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uuid</a:t>
            </a:r>
            <a:endParaRPr lang="en-US" sz="240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p>
            <a:r>
              <a:rPr lang="en-US" sz="2400">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import</a:t>
            </a:r>
            <a:r>
              <a:rPr lang="en-US" sz="2400">
                <a:solidFill>
                  <a:srgbClr val="CF8E6D"/>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40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time</a:t>
            </a:r>
            <a:endParaRPr lang="en-US" sz="240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p>
            <a:r>
              <a:rPr lang="en-US" sz="2400">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import</a:t>
            </a:r>
            <a:r>
              <a:rPr lang="en-US" sz="2400">
                <a:solidFill>
                  <a:srgbClr val="CF8E6D"/>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40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mimetypes</a:t>
            </a:r>
            <a:endParaRPr lang="en-US" sz="240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p>
            <a:r>
              <a:rPr lang="en-US" sz="2400">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from</a:t>
            </a:r>
            <a:r>
              <a:rPr lang="en-US" sz="2400">
                <a:solidFill>
                  <a:srgbClr val="CF8E6D"/>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40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jinja2</a:t>
            </a:r>
            <a:r>
              <a:rPr lang="en-US" sz="2400">
                <a:solidFill>
                  <a:srgbClr val="BCBEC4"/>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400">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import</a:t>
            </a:r>
            <a:r>
              <a:rPr lang="en-US" sz="2400">
                <a:solidFill>
                  <a:srgbClr val="CF8E6D"/>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40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Template</a:t>
            </a:r>
            <a:endParaRPr lang="en-US" altLang="en-US" sz="24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6" name="文本框 5"/>
          <p:cNvSpPr txBox="1"/>
          <p:nvPr userDrawn="1"/>
        </p:nvSpPr>
        <p:spPr>
          <a:xfrm>
            <a:off x="4624114" y="1312044"/>
            <a:ext cx="7228166" cy="4789558"/>
          </a:xfrm>
          <a:prstGeom prst="rect">
            <a:avLst/>
          </a:prstGeom>
        </p:spPr>
        <p:txBody>
          <a:bodyPr wrap="square" rtlCol="0">
            <a:noAutofit/>
          </a:bodyPr>
          <a:p>
            <a:r>
              <a:rPr lang="en-US" altLang="zh-CN" sz="2800" b="1"/>
              <a:t>Packages For Encryption: </a:t>
            </a:r>
            <a:endParaRPr lang="en-US" altLang="zh-CN" sz="2800" b="1"/>
          </a:p>
          <a:p>
            <a:r>
              <a:rPr lang="en-US" sz="2000">
                <a:solidFill>
                  <a:srgbClr val="FF0000"/>
                </a:solidFill>
                <a:latin typeface="Calibri" panose="020F0502020204030204" charset="0"/>
                <a:ea typeface="Calibri" panose="020F0502020204030204" charset="0"/>
                <a:cs typeface="Calibri" panose="020F0502020204030204" charset="0"/>
              </a:rPr>
              <a:t>from</a:t>
            </a:r>
            <a:r>
              <a:rPr lang="en-US" sz="2000">
                <a:solidFill>
                  <a:srgbClr val="CF8E6D"/>
                </a:solidFill>
                <a:latin typeface="Calibri" panose="020F0502020204030204" charset="0"/>
                <a:ea typeface="Calibri" panose="020F0502020204030204" charset="0"/>
                <a:cs typeface="Calibri" panose="020F0502020204030204" charset="0"/>
              </a:rPr>
              <a:t> </a:t>
            </a:r>
            <a:r>
              <a:rPr lang="en-US" sz="2000">
                <a:solidFill>
                  <a:srgbClr val="000000"/>
                </a:solidFill>
                <a:latin typeface="Calibri" panose="020F0502020204030204" charset="0"/>
                <a:ea typeface="Calibri" panose="020F0502020204030204" charset="0"/>
                <a:cs typeface="Calibri" panose="020F0502020204030204" charset="0"/>
              </a:rPr>
              <a:t>cryptography.hazmat.primitives.asymmetric</a:t>
            </a:r>
            <a:r>
              <a:rPr lang="en-US" sz="2000">
                <a:solidFill>
                  <a:srgbClr val="BCBEC4"/>
                </a:solidFill>
                <a:latin typeface="Calibri" panose="020F0502020204030204" charset="0"/>
                <a:ea typeface="Calibri" panose="020F0502020204030204" charset="0"/>
                <a:cs typeface="Calibri" panose="020F0502020204030204" charset="0"/>
              </a:rPr>
              <a:t> </a:t>
            </a:r>
            <a:r>
              <a:rPr lang="en-US" sz="2000">
                <a:solidFill>
                  <a:srgbClr val="FF0000"/>
                </a:solidFill>
                <a:latin typeface="Calibri" panose="020F0502020204030204" charset="0"/>
                <a:ea typeface="Calibri" panose="020F0502020204030204" charset="0"/>
                <a:cs typeface="Calibri" panose="020F0502020204030204" charset="0"/>
              </a:rPr>
              <a:t>import</a:t>
            </a:r>
            <a:r>
              <a:rPr lang="en-US" sz="2000">
                <a:solidFill>
                  <a:srgbClr val="CF8E6D"/>
                </a:solidFill>
                <a:latin typeface="Calibri" panose="020F0502020204030204" charset="0"/>
                <a:ea typeface="Calibri" panose="020F0502020204030204" charset="0"/>
                <a:cs typeface="Calibri" panose="020F0502020204030204" charset="0"/>
              </a:rPr>
              <a:t> </a:t>
            </a:r>
            <a:r>
              <a:rPr lang="en-US" sz="2000">
                <a:solidFill>
                  <a:srgbClr val="000000"/>
                </a:solidFill>
                <a:latin typeface="Calibri" panose="020F0502020204030204" charset="0"/>
                <a:ea typeface="Calibri" panose="020F0502020204030204" charset="0"/>
                <a:cs typeface="Calibri" panose="020F0502020204030204" charset="0"/>
              </a:rPr>
              <a:t>rsa</a:t>
            </a:r>
            <a:endParaRPr lang="en-US" sz="2000">
              <a:solidFill>
                <a:srgbClr val="BCBEC4"/>
              </a:solidFill>
              <a:latin typeface="Calibri" panose="020F0502020204030204" charset="0"/>
              <a:ea typeface="Calibri" panose="020F0502020204030204" charset="0"/>
              <a:cs typeface="Calibri" panose="020F0502020204030204" charset="0"/>
            </a:endParaRPr>
          </a:p>
          <a:p>
            <a:r>
              <a:rPr lang="en-US" sz="2000">
                <a:solidFill>
                  <a:srgbClr val="FF0000"/>
                </a:solidFill>
                <a:latin typeface="Calibri" panose="020F0502020204030204" charset="0"/>
                <a:ea typeface="Calibri" panose="020F0502020204030204" charset="0"/>
                <a:cs typeface="Calibri" panose="020F0502020204030204" charset="0"/>
              </a:rPr>
              <a:t>from</a:t>
            </a:r>
            <a:r>
              <a:rPr lang="en-US" sz="2000">
                <a:solidFill>
                  <a:srgbClr val="CF8E6D"/>
                </a:solidFill>
                <a:latin typeface="Calibri" panose="020F0502020204030204" charset="0"/>
                <a:ea typeface="Calibri" panose="020F0502020204030204" charset="0"/>
                <a:cs typeface="Calibri" panose="020F0502020204030204" charset="0"/>
              </a:rPr>
              <a:t> </a:t>
            </a:r>
            <a:r>
              <a:rPr lang="en-US" sz="2000">
                <a:solidFill>
                  <a:srgbClr val="000000"/>
                </a:solidFill>
                <a:latin typeface="Calibri" panose="020F0502020204030204" charset="0"/>
                <a:ea typeface="Calibri" panose="020F0502020204030204" charset="0"/>
                <a:cs typeface="Calibri" panose="020F0502020204030204" charset="0"/>
              </a:rPr>
              <a:t>cryptography.hazmat.backends</a:t>
            </a:r>
            <a:r>
              <a:rPr lang="en-US" sz="2000">
                <a:solidFill>
                  <a:srgbClr val="BCBEC4"/>
                </a:solidFill>
                <a:latin typeface="Calibri" panose="020F0502020204030204" charset="0"/>
                <a:ea typeface="Calibri" panose="020F0502020204030204" charset="0"/>
                <a:cs typeface="Calibri" panose="020F0502020204030204" charset="0"/>
              </a:rPr>
              <a:t> </a:t>
            </a:r>
            <a:r>
              <a:rPr lang="en-US" sz="2000">
                <a:solidFill>
                  <a:srgbClr val="FF0000"/>
                </a:solidFill>
                <a:latin typeface="Calibri" panose="020F0502020204030204" charset="0"/>
                <a:ea typeface="Calibri" panose="020F0502020204030204" charset="0"/>
                <a:cs typeface="Calibri" panose="020F0502020204030204" charset="0"/>
              </a:rPr>
              <a:t>import</a:t>
            </a:r>
            <a:r>
              <a:rPr lang="en-US" sz="2000">
                <a:solidFill>
                  <a:srgbClr val="CF8E6D"/>
                </a:solidFill>
                <a:latin typeface="Calibri" panose="020F0502020204030204" charset="0"/>
                <a:ea typeface="Calibri" panose="020F0502020204030204" charset="0"/>
                <a:cs typeface="Calibri" panose="020F0502020204030204" charset="0"/>
              </a:rPr>
              <a:t> </a:t>
            </a:r>
            <a:r>
              <a:rPr lang="en-US" sz="2000">
                <a:solidFill>
                  <a:srgbClr val="000000"/>
                </a:solidFill>
                <a:latin typeface="Calibri" panose="020F0502020204030204" charset="0"/>
                <a:ea typeface="Calibri" panose="020F0502020204030204" charset="0"/>
                <a:cs typeface="Calibri" panose="020F0502020204030204" charset="0"/>
              </a:rPr>
              <a:t>default_backend</a:t>
            </a:r>
            <a:endParaRPr lang="en-US" sz="2000">
              <a:solidFill>
                <a:srgbClr val="000000"/>
              </a:solidFill>
              <a:latin typeface="Calibri" panose="020F0502020204030204" charset="0"/>
              <a:ea typeface="Calibri" panose="020F0502020204030204" charset="0"/>
              <a:cs typeface="Calibri" panose="020F0502020204030204" charset="0"/>
            </a:endParaRPr>
          </a:p>
          <a:p>
            <a:r>
              <a:rPr lang="en-US" sz="2000">
                <a:solidFill>
                  <a:srgbClr val="FF0000"/>
                </a:solidFill>
                <a:latin typeface="Calibri" panose="020F0502020204030204" charset="0"/>
                <a:ea typeface="Calibri" panose="020F0502020204030204" charset="0"/>
                <a:cs typeface="Calibri" panose="020F0502020204030204" charset="0"/>
              </a:rPr>
              <a:t>from</a:t>
            </a:r>
            <a:r>
              <a:rPr lang="en-US" sz="2000">
                <a:solidFill>
                  <a:srgbClr val="CF8E6D"/>
                </a:solidFill>
                <a:latin typeface="Calibri" panose="020F0502020204030204" charset="0"/>
                <a:ea typeface="Calibri" panose="020F0502020204030204" charset="0"/>
                <a:cs typeface="Calibri" panose="020F0502020204030204" charset="0"/>
              </a:rPr>
              <a:t> </a:t>
            </a:r>
            <a:r>
              <a:rPr lang="en-US" sz="2000">
                <a:solidFill>
                  <a:srgbClr val="000000"/>
                </a:solidFill>
                <a:latin typeface="Calibri" panose="020F0502020204030204" charset="0"/>
                <a:ea typeface="Calibri" panose="020F0502020204030204" charset="0"/>
                <a:cs typeface="Calibri" panose="020F0502020204030204" charset="0"/>
              </a:rPr>
              <a:t>cryptography.hazmat.primitives</a:t>
            </a:r>
            <a:r>
              <a:rPr lang="en-US" sz="2000">
                <a:solidFill>
                  <a:srgbClr val="BCBEC4"/>
                </a:solidFill>
                <a:latin typeface="Calibri" panose="020F0502020204030204" charset="0"/>
                <a:ea typeface="Calibri" panose="020F0502020204030204" charset="0"/>
                <a:cs typeface="Calibri" panose="020F0502020204030204" charset="0"/>
              </a:rPr>
              <a:t> </a:t>
            </a:r>
            <a:r>
              <a:rPr lang="en-US" sz="2000">
                <a:solidFill>
                  <a:srgbClr val="FF0000"/>
                </a:solidFill>
                <a:latin typeface="Calibri" panose="020F0502020204030204" charset="0"/>
                <a:ea typeface="Calibri" panose="020F0502020204030204" charset="0"/>
                <a:cs typeface="Calibri" panose="020F0502020204030204" charset="0"/>
              </a:rPr>
              <a:t>import</a:t>
            </a:r>
            <a:r>
              <a:rPr lang="en-US" sz="2000">
                <a:solidFill>
                  <a:srgbClr val="CF8E6D"/>
                </a:solidFill>
                <a:latin typeface="Calibri" panose="020F0502020204030204" charset="0"/>
                <a:ea typeface="Calibri" panose="020F0502020204030204" charset="0"/>
                <a:cs typeface="Calibri" panose="020F0502020204030204" charset="0"/>
              </a:rPr>
              <a:t> </a:t>
            </a:r>
            <a:r>
              <a:rPr lang="en-US" sz="2000">
                <a:solidFill>
                  <a:srgbClr val="000000"/>
                </a:solidFill>
                <a:latin typeface="Calibri" panose="020F0502020204030204" charset="0"/>
                <a:ea typeface="Calibri" panose="020F0502020204030204" charset="0"/>
                <a:cs typeface="Calibri" panose="020F0502020204030204" charset="0"/>
              </a:rPr>
              <a:t>serialization</a:t>
            </a:r>
            <a:endParaRPr lang="en-US" sz="2000">
              <a:solidFill>
                <a:srgbClr val="000000"/>
              </a:solidFill>
              <a:latin typeface="Calibri" panose="020F0502020204030204" charset="0"/>
              <a:ea typeface="Calibri" panose="020F0502020204030204" charset="0"/>
              <a:cs typeface="Calibri" panose="020F0502020204030204" charset="0"/>
            </a:endParaRPr>
          </a:p>
          <a:p>
            <a:r>
              <a:rPr lang="en-US" sz="2000">
                <a:solidFill>
                  <a:srgbClr val="FF0000"/>
                </a:solidFill>
                <a:latin typeface="Calibri" panose="020F0502020204030204" charset="0"/>
                <a:ea typeface="Calibri" panose="020F0502020204030204" charset="0"/>
                <a:cs typeface="Calibri" panose="020F0502020204030204" charset="0"/>
              </a:rPr>
              <a:t>from</a:t>
            </a:r>
            <a:r>
              <a:rPr lang="en-US" sz="2000">
                <a:solidFill>
                  <a:srgbClr val="CF8E6D"/>
                </a:solidFill>
                <a:latin typeface="Calibri" panose="020F0502020204030204" charset="0"/>
                <a:ea typeface="Calibri" panose="020F0502020204030204" charset="0"/>
                <a:cs typeface="Calibri" panose="020F0502020204030204" charset="0"/>
              </a:rPr>
              <a:t> </a:t>
            </a:r>
            <a:r>
              <a:rPr lang="en-US" sz="2000">
                <a:solidFill>
                  <a:srgbClr val="000000"/>
                </a:solidFill>
                <a:latin typeface="Calibri" panose="020F0502020204030204" charset="0"/>
                <a:ea typeface="Calibri" panose="020F0502020204030204" charset="0"/>
                <a:cs typeface="Calibri" panose="020F0502020204030204" charset="0"/>
              </a:rPr>
              <a:t>cryptography.hazmat.primitives</a:t>
            </a:r>
            <a:r>
              <a:rPr lang="en-US" sz="2000">
                <a:solidFill>
                  <a:srgbClr val="BCBEC4"/>
                </a:solidFill>
                <a:latin typeface="Calibri" panose="020F0502020204030204" charset="0"/>
                <a:ea typeface="Calibri" panose="020F0502020204030204" charset="0"/>
                <a:cs typeface="Calibri" panose="020F0502020204030204" charset="0"/>
              </a:rPr>
              <a:t> </a:t>
            </a:r>
            <a:r>
              <a:rPr lang="en-US" sz="2000">
                <a:solidFill>
                  <a:srgbClr val="FF0000"/>
                </a:solidFill>
                <a:latin typeface="Calibri" panose="020F0502020204030204" charset="0"/>
                <a:ea typeface="Calibri" panose="020F0502020204030204" charset="0"/>
                <a:cs typeface="Calibri" panose="020F0502020204030204" charset="0"/>
              </a:rPr>
              <a:t>import</a:t>
            </a:r>
            <a:r>
              <a:rPr lang="en-US" sz="2000">
                <a:solidFill>
                  <a:srgbClr val="CF8E6D"/>
                </a:solidFill>
                <a:latin typeface="Calibri" panose="020F0502020204030204" charset="0"/>
                <a:ea typeface="Calibri" panose="020F0502020204030204" charset="0"/>
                <a:cs typeface="Calibri" panose="020F0502020204030204" charset="0"/>
              </a:rPr>
              <a:t> </a:t>
            </a:r>
            <a:r>
              <a:rPr lang="en-US" sz="2000">
                <a:solidFill>
                  <a:srgbClr val="000000"/>
                </a:solidFill>
                <a:latin typeface="Calibri" panose="020F0502020204030204" charset="0"/>
                <a:ea typeface="Calibri" panose="020F0502020204030204" charset="0"/>
                <a:cs typeface="Calibri" panose="020F0502020204030204" charset="0"/>
              </a:rPr>
              <a:t>hashes</a:t>
            </a:r>
            <a:endParaRPr lang="en-US" sz="2000">
              <a:solidFill>
                <a:srgbClr val="000000"/>
              </a:solidFill>
              <a:latin typeface="Calibri" panose="020F0502020204030204" charset="0"/>
              <a:ea typeface="Calibri" panose="020F0502020204030204" charset="0"/>
              <a:cs typeface="Calibri" panose="020F0502020204030204" charset="0"/>
            </a:endParaRPr>
          </a:p>
          <a:p>
            <a:r>
              <a:rPr lang="en-US" sz="2000">
                <a:solidFill>
                  <a:srgbClr val="FF0000"/>
                </a:solidFill>
                <a:latin typeface="Calibri" panose="020F0502020204030204" charset="0"/>
                <a:ea typeface="Calibri" panose="020F0502020204030204" charset="0"/>
                <a:cs typeface="Calibri" panose="020F0502020204030204" charset="0"/>
              </a:rPr>
              <a:t>from</a:t>
            </a:r>
            <a:r>
              <a:rPr lang="en-US" sz="2000">
                <a:solidFill>
                  <a:srgbClr val="CF8E6D"/>
                </a:solidFill>
                <a:latin typeface="Calibri" panose="020F0502020204030204" charset="0"/>
                <a:ea typeface="Calibri" panose="020F0502020204030204" charset="0"/>
                <a:cs typeface="Calibri" panose="020F0502020204030204" charset="0"/>
              </a:rPr>
              <a:t> </a:t>
            </a:r>
            <a:r>
              <a:rPr lang="en-US" sz="2000">
                <a:solidFill>
                  <a:srgbClr val="000000"/>
                </a:solidFill>
                <a:latin typeface="Calibri" panose="020F0502020204030204" charset="0"/>
                <a:ea typeface="Calibri" panose="020F0502020204030204" charset="0"/>
                <a:cs typeface="Calibri" panose="020F0502020204030204" charset="0"/>
              </a:rPr>
              <a:t>cryptography.hazmat.primitives.asymmetric</a:t>
            </a:r>
            <a:r>
              <a:rPr lang="en-US" sz="2000">
                <a:solidFill>
                  <a:srgbClr val="BCBEC4"/>
                </a:solidFill>
                <a:latin typeface="Calibri" panose="020F0502020204030204" charset="0"/>
                <a:ea typeface="Calibri" panose="020F0502020204030204" charset="0"/>
                <a:cs typeface="Calibri" panose="020F0502020204030204" charset="0"/>
              </a:rPr>
              <a:t> </a:t>
            </a:r>
            <a:r>
              <a:rPr lang="en-US" sz="2000">
                <a:solidFill>
                  <a:srgbClr val="FF0000"/>
                </a:solidFill>
                <a:latin typeface="Calibri" panose="020F0502020204030204" charset="0"/>
                <a:ea typeface="Calibri" panose="020F0502020204030204" charset="0"/>
                <a:cs typeface="Calibri" panose="020F0502020204030204" charset="0"/>
              </a:rPr>
              <a:t>import</a:t>
            </a:r>
            <a:r>
              <a:rPr lang="en-US" sz="2000">
                <a:solidFill>
                  <a:srgbClr val="CF8E6D"/>
                </a:solidFill>
                <a:latin typeface="Calibri" panose="020F0502020204030204" charset="0"/>
                <a:ea typeface="Calibri" panose="020F0502020204030204" charset="0"/>
                <a:cs typeface="Calibri" panose="020F0502020204030204" charset="0"/>
              </a:rPr>
              <a:t> </a:t>
            </a:r>
            <a:r>
              <a:rPr lang="en-US" sz="2000">
                <a:solidFill>
                  <a:srgbClr val="000000"/>
                </a:solidFill>
                <a:latin typeface="Calibri" panose="020F0502020204030204" charset="0"/>
                <a:ea typeface="Calibri" panose="020F0502020204030204" charset="0"/>
                <a:cs typeface="Calibri" panose="020F0502020204030204" charset="0"/>
              </a:rPr>
              <a:t>padding</a:t>
            </a:r>
            <a:endParaRPr lang="en-US" sz="2000">
              <a:solidFill>
                <a:srgbClr val="000000"/>
              </a:solidFill>
              <a:latin typeface="Calibri" panose="020F0502020204030204" charset="0"/>
              <a:ea typeface="Calibri" panose="020F0502020204030204" charset="0"/>
              <a:cs typeface="Calibri" panose="020F0502020204030204" charset="0"/>
            </a:endParaRPr>
          </a:p>
          <a:p>
            <a:r>
              <a:rPr lang="en-US" sz="2000">
                <a:solidFill>
                  <a:srgbClr val="FF0000"/>
                </a:solidFill>
                <a:latin typeface="Calibri" panose="020F0502020204030204" charset="0"/>
                <a:ea typeface="Calibri" panose="020F0502020204030204" charset="0"/>
                <a:cs typeface="Calibri" panose="020F0502020204030204" charset="0"/>
              </a:rPr>
              <a:t>from</a:t>
            </a:r>
            <a:r>
              <a:rPr lang="en-US" sz="2000">
                <a:solidFill>
                  <a:srgbClr val="CF8E6D"/>
                </a:solidFill>
                <a:latin typeface="Calibri" panose="020F0502020204030204" charset="0"/>
                <a:ea typeface="Calibri" panose="020F0502020204030204" charset="0"/>
                <a:cs typeface="Calibri" panose="020F0502020204030204" charset="0"/>
              </a:rPr>
              <a:t> </a:t>
            </a:r>
            <a:r>
              <a:rPr lang="en-US" sz="2000">
                <a:solidFill>
                  <a:srgbClr val="000000"/>
                </a:solidFill>
                <a:latin typeface="Calibri" panose="020F0502020204030204" charset="0"/>
                <a:ea typeface="Calibri" panose="020F0502020204030204" charset="0"/>
                <a:cs typeface="Calibri" panose="020F0502020204030204" charset="0"/>
              </a:rPr>
              <a:t>cryptography.fernet</a:t>
            </a:r>
            <a:r>
              <a:rPr lang="en-US" sz="2000">
                <a:solidFill>
                  <a:srgbClr val="BCBEC4"/>
                </a:solidFill>
                <a:latin typeface="Calibri" panose="020F0502020204030204" charset="0"/>
                <a:ea typeface="Calibri" panose="020F0502020204030204" charset="0"/>
                <a:cs typeface="Calibri" panose="020F0502020204030204" charset="0"/>
              </a:rPr>
              <a:t> </a:t>
            </a:r>
            <a:r>
              <a:rPr lang="en-US" sz="2000">
                <a:solidFill>
                  <a:srgbClr val="FF0000"/>
                </a:solidFill>
                <a:latin typeface="Calibri" panose="020F0502020204030204" charset="0"/>
                <a:ea typeface="Calibri" panose="020F0502020204030204" charset="0"/>
                <a:cs typeface="Calibri" panose="020F0502020204030204" charset="0"/>
              </a:rPr>
              <a:t>import</a:t>
            </a:r>
            <a:r>
              <a:rPr lang="en-US" sz="2000">
                <a:solidFill>
                  <a:srgbClr val="CF8E6D"/>
                </a:solidFill>
                <a:latin typeface="Calibri" panose="020F0502020204030204" charset="0"/>
                <a:ea typeface="Calibri" panose="020F0502020204030204" charset="0"/>
                <a:cs typeface="Calibri" panose="020F0502020204030204" charset="0"/>
              </a:rPr>
              <a:t> </a:t>
            </a:r>
            <a:r>
              <a:rPr lang="en-US" sz="2000">
                <a:solidFill>
                  <a:srgbClr val="000000"/>
                </a:solidFill>
                <a:latin typeface="Calibri" panose="020F0502020204030204" charset="0"/>
                <a:ea typeface="Calibri" panose="020F0502020204030204" charset="0"/>
                <a:cs typeface="Calibri" panose="020F0502020204030204" charset="0"/>
              </a:rPr>
              <a:t>Fernet</a:t>
            </a:r>
            <a:endParaRPr lang="en-US" sz="2000">
              <a:solidFill>
                <a:srgbClr val="000000"/>
              </a:solidFill>
              <a:latin typeface="Calibri" panose="020F0502020204030204" charset="0"/>
              <a:ea typeface="Calibri" panose="020F0502020204030204" charset="0"/>
              <a:cs typeface="Calibri" panose="020F0502020204030204" charset="0"/>
            </a:endParaRPr>
          </a:p>
          <a:p>
            <a:endParaRPr lang="en-US" sz="2000">
              <a:solidFill>
                <a:srgbClr val="000000"/>
              </a:solidFill>
              <a:latin typeface="Calibri" panose="020F0502020204030204" charset="0"/>
              <a:ea typeface="Calibri" panose="020F0502020204030204" charset="0"/>
              <a:cs typeface="Calibri" panose="020F0502020204030204" charset="0"/>
            </a:endParaRPr>
          </a:p>
        </p:txBody>
      </p:sp>
    </p:spTree>
  </p:cSld>
  <p:clrMapOvr>
    <a:masterClrMapping/>
  </p:clrMapOvr>
  <p:timing>
    <p:tnLst>
      <p:par>
        <p:cTn id="1" dur="indefinite" restart="never" nodeType="tmRoot"/>
      </p:par>
    </p:tnLst>
  </p:timing>
</p:sld>
</file>

<file path=ppt/tags/tag1.xml><?xml version="1.0" encoding="utf-8"?>
<p:tagLst xmlns:p="http://schemas.openxmlformats.org/presentationml/2006/main">
  <p:tag name="KSO_WM_MEDIACOVER_FLAG" val="1"/>
  <p:tag name="KSO_WM_UNIT_MEDIACOVER_BTN_STATE" val="1"/>
  <p:tag name="KSO_WM_UNIT_MEDIACOVER_BTNRECT" val="6974*3929*536*536"/>
  <p:tag name="KSO_WM_UNIT_MEDIACOVER_STYLEID" val="1"/>
  <p:tag name="KSO_WM_UNIT_MEDIACOVER_TEXTSTATE" val="0"/>
  <p:tag name="KSO_WM_UNIT_MEDIACOVER_BTN_POS" val="c"/>
  <p:tag name="KSO_WM_UNIT_MEDIACOVER_BTN_STYLE" val="ee0bc779c1f3d7f3e90c96344320e69a"/>
  <p:tag name="KSO_WM_UNIT_MEDIACOVER_RGB" val="000000"/>
  <p:tag name="KSO_WM_UNIT_MEDIACOVER_TRANSPARENCY" val="0.5"/>
</p:tagLst>
</file>

<file path=ppt/tags/tag2.xml><?xml version="1.0" encoding="utf-8"?>
<p:tagLst xmlns:p="http://schemas.openxmlformats.org/presentationml/2006/main">
  <p:tag name="KSO_WM_MEDIACOVER_FLAG" val="1"/>
  <p:tag name="KSO_WM_UNIT_MEDIACOVER_BTN_STATE" val="1"/>
  <p:tag name="KSO_WM_UNIT_MEDIACOVER_BTNRECT" val="5326*3090*536*536"/>
  <p:tag name="KSO_WM_UNIT_MEDIACOVER_STYLEID" val="1"/>
  <p:tag name="KSO_WM_UNIT_MEDIACOVER_TEXTSTATE" val="0"/>
  <p:tag name="KSO_WM_UNIT_MEDIACOVER_BTN_POS" val="c"/>
  <p:tag name="KSO_WM_UNIT_MEDIACOVER_BTN_STYLE" val="ee0bc779c1f3d7f3e90c96344320e69a"/>
  <p:tag name="KSO_WM_UNIT_MEDIACOVER_RGB" val="000000"/>
  <p:tag name="KSO_WM_UNIT_MEDIACOVER_TRANSPARENCY" val="0.5"/>
</p:tagLst>
</file>

<file path=ppt/tags/tag4.xml><?xml version="1.0" encoding="utf-8"?>
<p:tagLst xmlns:p="http://schemas.openxmlformats.org/presentationml/2006/main">
  <p:tag name="KSO_WPP_MARK_KEY" val="5f996072-1499-4d06-bca3-5243f46a7bd2"/>
  <p:tag name="COMMONDATA" val="eyJoZGlkIjoiMDhhMjI1NjI4ZjA5MGNjYzUzODU0YzI1M2Q5MTlmOGIifQ=="/>
  <p:tag name="commondata" val="eyJoZGlkIjoiMzM2MjhlM2M3ZjZhNjY0YWM0MzhiODJiN2Q1OGE3NzYifQ=="/>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customXml/item1.xml><?xml version="1.0" encoding="utf-8"?>
<s:customData xmlns="http://www.wps.cn/officeDocument/2013/wpsCustomData" xmlns:s="http://www.wps.cn/officeDocument/2013/wpsCustomData">
  <extobjs>
    <extobj name="E657119C-6982-421D-8BA7-E74DEB70A7D9-1">
      <extobjdata type="E657119C-6982-421D-8BA7-E74DEB70A7D9" data="ewoJIkNhdGVnb3J5IiA6ICJmbG93IiwKCSJEZWZpbml0aW9uIiA6ICJKVGRDSlRJeWNHRm5aU1V5TWlVelFTVTNRaVV5TW5CaFpHUnBibWNsTWpJbE0wRXlNQ1V5UXlVeU1tOXlhV1Z1ZEdGMGFXOXVKVEl5SlROQkpUSXljRzl5ZEhKaGFYUWxNaklsTWtNbE1qSmlZV05yWjNKdmRXNWtRMjlzYjNJbE1qSWxNMEVsTWpKMGNtRnVjM0JoY21WdWRDVXlNaVV5UXlVeU1tZHlhV1JUYVhwbEpUSXlKVE5CTVRVbE1rTWxNakozYVdSMGFDVXlNaVV6UVRFeU9ESWxNa01sTWpKemFHOTNSM0pwWkNVeU1pVXpRWFJ5ZFdVbE1rTWxNakp5YVdOb1ZHVjRkQ1V5TWlVelFYUnlkV1VsTWtNbE1qSm9aV2xuYUhRbE1qSWxNMEUyTVRZbE4wUWxNa01sTWpKbGJHVnRaVzUwY3lVeU1pVXpRU1UzUWlVeU1tVmpVSFZqZUd4NVUyVTFORE0yT1RJbE1qSWxNMEVsTjBJbE1qSnBaQ1V5TWlVelFTVXlNbVZqVUhWamVHeDVVMlUxTkRNMk9USWxNaklsTWtNbE1qSnVZVzFsSlRJeUpUTkJKVEl5Y0hKdlkyVnpjeVV5TWlVeVF5VXlNblJwZEd4bEpUSXlKVE5CSlRJeUpVVTJKVUkxSlRneEpVVTNKVUU0SlRoQ0pUSXlKVEpESlRJeVkyRjBaV2R2Y25rbE1qSWxNMEVsTWpKbWJHOTNKVEl5SlRKREpUSXlaM0p2ZFhBbE1qSWxNMEVsTWpJbE1qSWxNa01sTWpKbmNtOTFjRTVoYldVbE1qSWxNMEZ1ZFd4c0pUSkRKVEl5Ykc5amEyVmtKVEl5SlROQlptRnNjMlVsTWtNbE1qSnNhVzVySlRJeUpUTkJKVEl5SlRJeUpUSkRKVEl5WTJocGJHUnlaVzRsTWpJbE0wRWxOVUlsTlVRbE1rTWxNakp3WVhKbGJuUWxNaklsTTBFbE1qSWxNaklsTWtNbE1qSnlaWE5wZW1WRWFYSWxNaklsTTBFbE5VSWxNakowYkNVeU1pVXlReVV5TW5SeUpUSXlKVEpESlRJeVluSWxNaklsTWtNbE1qSmliQ1V5TWlVeVF5VXlNbXdsTWpJbE1rTWxNakowSlRJeUpUSkRKVEl5Y2lVeU1pVXlReVV5TW1JbE1qSWxOVVFsTWtNbE1qSmhkSFJ5YVdKMWRHVWxNaklsTTBFbE4wSWxNakpqYjI1MFlXbHVaWElsTWpJbE0wRm1ZV3h6WlNVeVF5VXlNblpwYzJsaWJHVWxNaklsTTBGMGNuVmxKVEpESlRJeWNtOTBZWFJoWW14bEpUSXlKVE5CZEhKMVpTVXlReVV5TW14cGJtdGhZbXhsSlRJeUpUTkJkSEoxWlNVeVF5VXlNbU52Ykd4aGNITmhZbXhsSlRJeUpUTkJabUZzYzJVbE1rTWxNakpqYjJ4c1lYQnpaV1FsTWpJbE0wRm1ZV3h6WlNVeVF5VXlNbVpwZUdWa1RHbHVheVV5TWlVelFXWmhiSE5sSlRKREpUSXliV0Z5YTJWeVQyWm1jMlYwSlRJeUpUTkJOU1UzUkNVeVF5VXlNbVJoZEdGQmRIUnlhV0oxZEdWekpUSXlKVE5CSlRWQ0pUZENKVEl5Ym1GdFpTVXlNaVV6UVNVeU1pVkZOU1ZDUVNVNFJpVkZOU1U0UmlWQ055VXlNaVV5UXlVeU1uUjVjR1VsTWpJbE0wRWxNakp1ZFcxaVpYSWxNaklsTWtNbE1qSjJZV3gxWlNVeU1pVXpRU1V5TWlVeU1pVXlReVV5TW1OaGRHVm5iM0o1SlRJeUpUTkJKVEl5WkdWbVlYVnNkQ1V5TWlVeVF5VXlNbWxrSlRJeUpUTkJKVEl5WVVWTFVuRjJkVVJWWkRrM05qa3dPU1V5TWlVM1JDVXlReVUzUWlVeU1tNWhiV1VsTWpJbE0wRWxNaklsUlRVbE9UQWxPRVFsUlRjbFFUY2xRakFsTWpJbE1rTWxNakowZVhCbEpUSXlKVE5CSlRJeWMzUnlhVzVuSlRJeUpUSkRKVEl5ZG1Gc2RXVWxNaklsTTBFbE1qSWxNaklsTWtNbE1qSmpZWFJsWjI5eWVTVXlNaVV6UVNVeU1tUmxabUYxYkhRbE1qSWxNa01sTWpKcFpDVXlNaVV6UVNVeU1tbGpjVmxJYzBac1RWSTVNRFl4TURrbE1qSWxOMFFsTWtNbE4wSWxNakp1WVcxbEpUSXlKVE5CSlRJeUpVVTJKVGc1SlRnd0pVVTJKVGxESlRnNUpVVTRKVGd3SlRnMUpUSXlKVEpESlRJeWRIbHdaU1V5TWlVelFTVXlNbk4wY21sdVp5VXlNaVV5UXlVeU1uWmhiSFZsSlRJeUpUTkJKVEl5SlRJeUpUSkRKVEl5WTJGMFpXZHZjbmtsTWpJbE0wRWxNakprWldaaGRXeDBKVEl5SlRKREpUSXlhV1FsTWpJbE0wRWxNakpqZUZCT1NFNXhVVlpXT1RVMk16a3lKVEl5SlRkRUpUSkRKVGRDSlRJeWJtRnRaU1V5TWlVelFTVXlNaVZGT0NWQ1JpVTVSU1ZGTmlVNFJTVkJOU1V5TWlVeVF5VXlNblI1Y0dVbE1qSWxNMEVsTWpKc2FXNXJKVEl5SlRKREpUSXlkbUZzZFdVbE1qSWxNMEVsTWpJbE1qSWxNa01sTWpKallYUmxaMjl5ZVNVeU1pVXpRU1V5TW1SbFptRjFiSFFsTWpJbE1rTWxNakpwWkNVeU1pVXpRU1V5TWxWc1UwaFVjMnRGUVcwM09UY3lORGNsTWpJbE4wUWxNa01sTjBJbE1qSnVZVzFsSlRJeUpUTkJKVEl5SlVVMEpVSkZKVUpHSlVVM0pVRkRKVUpCSlRJeUpUSkRKVEl5ZEhsd1pTVXlNaVV6UVNVeU1uTjBjbWx1WnlVeU1pVXlReVV5TW5aaGJIVmxKVEl5SlROQkpUSXlKVEl5SlRKREpUSXlZMkYwWldkdmNua2xNaklsTTBFbE1qSmtaV1poZFd4MEpUSXlKVEpESlRJeWFXUWxNaklsTTBFbE1qSkhVMlpEVmtwc1ZuSnJNRE13T1RRM0pUSXlKVGRFSlRKREpUZENKVEl5Ym1GdFpTVXlNaVV6UVNVeU1pVkZOaVU0T0NVNU1DVkZOaVU1UXlWQlF5VXlNaVV5UXlVeU1uUjVjR1VsTWpJbE0wRWxNakp1ZFcxaVpYSWxNaklsTWtNbE1qSjJZV3gxWlNVeU1pVXpRU1V5TWlVeU1pVXlReVV5TW1OaGRHVm5iM0o1SlRJeUpUTkJKVEl5WkdWbVlYVnNkQ1V5TWlVeVF5VXlNbWxrSlRJeUpUTkJKVEl5V21acFpIcFZWMUZaVkRjNU56ZzVPQ1V5TWlVM1JDVXlReVUzUWlVeU1tNWhiV1VsTWpJbE0wRWxNaklsUlRZbE9UY2xRallsUlRrbE9UY2xRalFsTWpJbE1rTWxNakowZVhCbEpUSXlKVE5CSlRJeWJuVnRZbVZ5SlRJeUpUSkRKVEl5ZG1Gc2RXVWxNaklsTTBFbE1qSWxNaklsTWtNbE1qSmpZWFJsWjI5eWVTVXlNaVV6UVNVeU1tUmxabUYxYkhRbE1qSWxNa01sTWpKcFpDVXlNaVV6UVNVeU1uVm1SRkptWjFCbVRFSXhPRGs1TmpZbE1qSWxOMFFsTWtNbE4wSWxNakp1WVcxbEpUSXlKVE5CSlRJeUpVVTVKVGd6SlVFNEpVVTVKVGszSlVFNEpUSXlKVEpESlRJeWRIbHdaU1V5TWlVelFTVXlNbk4wY21sdVp5VXlNaVV5UXlVeU1uWmhiSFZsSlRJeUpUTkJKVEl5SlRJeUpUSkRKVEl5WTJGMFpXZHZjbmtsTWpJbE0wRWxNakprWldaaGRXeDBKVEl5SlRKREpUSXlhV1FsTWpJbE0wRWxNakpGV0cxSWNsZE1jRzlTT1RRMU9UVTVKVEl5SlRkRUpUSkRKVGRDSlRJeWJtRnRaU1V5TWlVelFTVXlNaVZGT0NWQ1JTVTVNeVZGTlNVNE5TVkJOU1V5TWlVeVF5VXlNblI1Y0dVbE1qSWxNMEVsTWpKemRISnBibWNsTWpJbE1rTWxNakoyWVd4MVpTVXlNaVV6UVNVeU1pVXlNaVV5UXlVeU1tTmhkR1ZuYjNKNUpUSXlKVE5CSlRJeVpHVm1ZWFZzZENVeU1pVXlReVV5TW1sa0pUSXlKVE5CSlRJeWRrWllVbk4wVm5ScmJqQTBOelF4TkNVeU1pVTNSQ1V5UXlVM1FpVXlNbTVoYldVbE1qSWxNMEVsTWpJbFJUZ2xRa1VsT1RNbFJUVWxPRGNsUWtFbE1qSWxNa01sTWpKMGVYQmxKVEl5SlROQkpUSXljM1J5YVc1bkpUSXlKVEpESlRJeWRtRnNkV1VsTWpJbE0wRWxNaklsTWpJbE1rTWxNakpqWVhSbFoyOXllU1V5TWlVelFTVXlNbVJsWm1GMWJIUWxNaklsTWtNbE1qSnBaQ1V5TWlVelFTVXlNazVMVGxwNGRFUjFjR3cxTXpBd01ERWxNaklsTjBRbE1rTWxOMElsTWpKdVlXMWxKVEl5SlROQkpUSXlKVVU1SlVFekpUaEZKVVU1SlRrNUpVRTVKVEl5SlRKREpUSXlkSGx3WlNVeU1pVXpRU1V5TW5OMGNtbHVaeVV5TWlVeVF5VXlNblpoYkhWbEpUSXlKVE5CSlRJeUpUSXlKVEpESlRJeVkyRjBaV2R2Y25rbE1qSWxNMEVsTWpKa1pXWmhkV3gwSlRJeUpUSkRKVEl5YVdRbE1qSWxNMEVsTWpKeVNWbEZUMDEyVVZWcU5qYzVOVGt4SlRJeUpUZEVKVEpESlRkQ0pUSXlibUZ0WlNVeU1pVXpRU1V5TWlWRk5TVkJOQ1U0TnlWRk5pVkNNeVZCT0NVeU1pVXlReVV5TW5SNWNHVWxNaklsTTBFbE1qSnpkSEpwYm1jbE1qSWxNa01sTWpKMllXeDFaU1V5TWlVelFTVXlNaVV5TWlVeVF5VXlNbU5oZEdWbmIzSjVKVEl5SlROQkpUSXlaR1ZtWVhWc2RDVXlNaVV5UXlVeU1tbGtKVEl5SlROQkpUSXlSblZGUzNoaFYzbHFjalV5TkRjME9DVXlNaVUzUkNVMVJDVXlReVV5TW5CeWIzQnpKVEl5SlROQkpUZENKVEl5ZUNVeU1pVXpRVEUxTXk0MU9UazVPVEE0TkRRM01qWTFOaVV5UXlVeU1ua2xNaklsTTBFeU5UVXVNRGs1T1RrNE5EYzBNVEl4TVNVeVF5VXlNbmNsTWpJbE0wRXhOekFsTWtNbE1qSm9KVEl5SlROQk56RWxNa01sTWpKNmFXNWtaWGdsTWpJbE0wRXhKVEpESlRJeVlXNW5iR1VsTWpJbE0wRXdKVGRFSlRKREpUSXljMmhoY0dWVGRIbHNaU1V5TWlVelFTVTNRaVV5TW1Gc2NHaGhKVEl5SlROQk1TVTNSQ1V5UXlVeU1teHBibVZUZEhsc1pTVXlNaVV6UVNVM1FpVXlNbXhwYm1WWGFXUjBhQ1V5TWlVelFURXVOU1UzUkNVeVF5VXlNbVpwYkd4VGRIbHNaU1V5TWlVelFTVTNRaVUzUkNVeVF5VXlNblJvWlcxbEpUSXlKVE5CSlRkQ0pUZEVKVEpESlRJeWNHRjBhQ1V5TWlVelFTVTFRaVUzUWlVeU1tRmpkR2x2Ym5NbE1qSWxNMEVsTlVJbE4wSWxNakpoWTNScGIyNGxNaklsTTBFbE1qSnRiM1psSlRJeUpUSkRKVEl5ZUNVeU1pVXpRU1V5TWpBbE1qSWxNa01sTWpKNUpUSXlKVE5CSlRJeU1DVXlNaVUzUkNVeVF5VTNRaVV5TW1GamRHbHZiaVV5TWlVelFTVXlNbXhwYm1VbE1qSWxNa01sTWpKNEpUSXlKVE5CSlRJeWR5VXlNaVV5UXlVeU1ua2xNaklsTTBFbE1qSXdKVEl5SlRkRUpUSkRKVGRDSlRJeVlXTjBhVzl1SlRJeUpUTkJKVEl5YkdsdVpTVXlNaVV5UXlVeU1uZ2xNaklsTTBFbE1qSjNKVEl5SlRKREpUSXllU1V5TWlVelFTVXlNbWdsTWpJbE4wUWxNa01sTjBJbE1qSmhZM1JwYjI0bE1qSWxNMEVsTWpKc2FXNWxKVEl5SlRKREpUSXllQ1V5TWlVelFTVXlNakFsTWpJbE1rTWxNako1SlRJeUpUTkJKVEl5YUNVeU1pVTNSQ1V5UXlVM1FpVXlNbUZqZEdsdmJpVXlNaVV6UVNVeU1tTnNiM05sSlRJeUpUZEVKVFZFSlRkRUpUVkVKVEpESlRJeVptOXVkRk4wZVd4bEpUSXlKVE5CSlRkQ0pUSXljMmw2WlNVeU1pVXpRVEUwSlRKREpUSXlkR1Y0ZEVGc2FXZHVKVEl5SlROQkpUSXlZMlZ1ZEdWeUpUSXlKVEpESlRJeWRrRnNhV2R1SlRJeUpUTkJKVEl5Yldsa1pHeGxKVEl5SlRkRUpUSkRKVEl5ZEdWNGRFSnNiMk5ySlRJeUpUTkJKVFZDSlRkQ0pUSXljRzl6YVhScGIyNGxNaklsTTBFbE4wSWxNako0SlRJeUpUTkJNVEFsTWtNbE1qSjVKVEl5SlROQk1DVXlReVV5TW5jbE1qSWxNMEVsTWpKM0xUSXdKVEl5SlRKREpUSXlhQ1V5TWlVelFTVXlNbWdsTWpJbE4wUWxNa01sTWpKMFpYaDBKVEl5SlROQkpUSXlRV05qWlhCMEpUSTJibUp6Y0NVelFuUm9aU1V5Tm01aWMzQWxNMEprWVhSaEpUSTJibUp6Y0NVelFtWnliMjBsTWpadVluTndKVE5DZEdobEpUSTJibUp6Y0NVelFuSmxjWFZsYzNRbE1qSWxOMFFsTlVRbE1rTWxNakpoYm1Ob2IzSnpKVEl5SlROQkpUVkNKVGRDSlRJeWVDVXlNaVV6UVNVeU1uY2xNa1l5SlRJeUpUSkRKVEl5ZVNVeU1pVXpRU1V5TWpBbE1qSWxOMFFsTWtNbE4wSWxNako0SlRJeUpUTkJKVEl5ZHlVeVJqSWxNaklsTWtNbE1qSjVKVEl5SlROQkpUSXlhQ1V5TWlVM1JDVXlReVUzUWlVeU1uZ2xNaklsTTBFbE1qSXdKVEl5SlRKREpUSXllU1V5TWlVelFTVXlNbWdsTWtZeUpUSXlKVGRFSlRKREpUZENKVEl5ZUNVeU1pVXpRU1V5TW5jbE1qSWxNa01sTWpKNUpUSXlKVE5CSlRJeWFDVXlSaklsTWpJbE4wUWxOVVFsTjBRbE1rTWxNakpvUlhKbVRHRlRkazVHT0RFek5qVTNKVEl5SlROQkpUZENKVEl5YVdRbE1qSWxNMEVsTWpKb1JYSm1UR0ZUZGs1R09ERXpOalUzSlRJeUpUSkRKVEl5Ym1GdFpTVXlNaVV6UVNVeU1uQnliMk5sYzNNbE1qSWxNa01sTWpKMGFYUnNaU1V5TWlVelFTVXlNaVZGTmlWQ05TVTRNU1ZGTnlWQk9DVTRRaVV5TWlVeVF5VXlNbU5oZEdWbmIzSjVKVEl5SlROQkpUSXlabXh2ZHlVeU1pVXlReVV5TW1keWIzVndKVEl5SlROQkpUSXlKVEl5SlRKREpUSXlaM0p2ZFhCT1lXMWxKVEl5SlROQmJuVnNiQ1V5UXlVeU1teHZZMnRsWkNVeU1pVXpRV1poYkhObEpUSkRKVEl5YkdsdWF5VXlNaVV6UVNVeU1pVXlNaVV5UXlVeU1tTm9hV3hrY21WdUpUSXlKVE5CSlRWQ0pUVkVKVEpESlRJeWNHRnlaVzUwSlRJeUpUTkJKVEl5SlRJeUpUSkRKVEl5Y21WemFYcGxSR2x5SlRJeUpUTkJKVFZDSlRJeWRHd2xNaklsTWtNbE1qSjBjaVV5TWlVeVF5VXlNbUp5SlRJeUpUSkRKVEl5WW13bE1qSWxNa01sTWpKc0pUSXlKVEpESlRJeWRDVXlNaVV5UXlVeU1uSWxNaklsTWtNbE1qSmlKVEl5SlRWRUpUSkRKVEl5WVhSMGNtbGlkWFJsSlRJeUpUTkJKVGRDSlRJeVkyOXVkR0ZwYm1WeUpUSXlKVE5CWm1Gc2MyVWxNa01sTWpKMmFYTnBZbXhsSlRJeUpUTkJkSEoxWlNVeVF5VXlNbkp2ZEdGMFlXSnNaU1V5TWlVelFYUnlkV1VsTWtNbE1qSnNhVzVyWVdKc1pTVXlNaVV6UVhSeWRXVWxNa01sTWpKamIyeHNZWEJ6WVdKc1pTVXlNaVV6UVdaaGJITmxKVEpESlRJeVkyOXNiR0Z3YzJWa0pUSXlKVE5CWm1Gc2MyVWxNa01sTWpKbWFYaGxaRXhwYm1zbE1qSWxNMEZtWVd4elpTVXlReVV5TW0xaGNtdGxjazltWm5ObGRDVXlNaVV6UVRVbE4wUWxNa01sTWpKa1lYUmhRWFIwY21saWRYUmxjeVV5TWlVelFTVTFRaVUzUWlVeU1tNWhiV1VsTWpJbE0wRWxNaklsUlRVbFFrRWxPRVlsUlRVbE9FWWxRamNsTWpJbE1rTWxNakowZVhCbEpUSXlKVE5CSlRJeWJuVnRZbVZ5SlRJeUpUSkRKVEl5ZG1Gc2RXVWxNaklsTTBFbE1qSWxNaklsTWtNbE1qSmpZWFJsWjI5eWVTVXlNaVV6UVNVeU1tUmxabUYxYkhRbE1qSWxNa01sTWpKcFpDVXlNaVV6UVNVeU1uUk1lWGx2WWtSU1NWZ3dOemMwTXpVbE1qSWxOMFFsTWtNbE4wSWxNakp1WVcxbEpUSXlKVE5CSlRJeUpVVTFKVGt3SlRoRUpVVTNKVUUzSlVJd0pUSXlKVEpESlRJeWRIbHdaU1V5TWlVelFTVXlNbk4wY21sdVp5VXlNaVV5UXlVeU1uWmhiSFZsSlRJeUpUTkJKVEl5SlRJeUpUSkRKVEl5WTJGMFpXZHZjbmtsTWpJbE0wRWxNakprWldaaGRXeDBKVEl5SlRKREpUSXlhV1FsTWpJbE0wRWxNakpCVlVGV1EyWldlbGRaTURBME5EUTBKVEl5SlRkRUpUSkRKVGRDSlRJeWJtRnRaU1V5TWlVelFTVXlNaVZGTmlVNE9TVTRNQ1ZGTmlVNVF5VTRPU1ZGT0NVNE1DVTROU1V5TWlVeVF5VXlNblI1Y0dVbE1qSWxNMEVsTWpKemRISnBibWNsTWpJbE1rTWxNakoyWVd4MVpTVXlNaVV6UVNVeU1pVXlNaVV5UXlVeU1tTmhkR1ZuYjNKNUpUSXlKVE5CSlRJeVpHVm1ZWFZzZENVeU1pVXlReVV5TW1sa0pUSXlKVE5CSlRJeVEzSnRXVlZrYW5Kc1ZURXdPVGMxTXlVeU1pVTNSQ1V5UXlVM1FpVXlNbTVoYldVbE1qSWxNMEVsTWpJbFJUZ2xRa1lsT1VVbFJUWWxPRVVsUVRVbE1qSWxNa01sTWpKMGVYQmxKVEl5SlROQkpUSXliR2x1YXlVeU1pVXlReVV5TW5aaGJIVmxKVEl5SlROQkpUSXlKVEl5SlRKREpUSXlZMkYwWldkdmNua2xNaklsTTBFbE1qSmtaV1poZFd4MEpUSXlKVEpESlRJeWFXUWxNaklsTTBFbE1qSkVUMUpJV201cldYRnhNekF3TXpVd0pUSXlKVGRFSlRKREpUZENKVEl5Ym1GdFpTVXlNaVV6UVNVeU1pVkZOQ1ZDUlNWQ1JpVkZOeVZCUXlWQ1FTVXlNaVV5UXlVeU1uUjVjR1VsTWpJbE0wRWxNakp6ZEhKcGJtY2xNaklsTWtNbE1qSjJZV3gxWlNVeU1pVXpRU1V5TWlVeU1pVXlReVV5TW1OaGRHVm5iM0o1SlRJeUpUTkJKVEl5WkdWbVlYVnNkQ1V5TWlVeVF5VXlNbWxrSlRJeUpUTkJKVEl5UVhORFdVMUplVzV1UVRReU9UVTVOQ1V5TWlVM1JDVXlReVUzUWlVeU1tNWhiV1VsTWpJbE0wRWxNaklsUlRZbE9EZ2xPVEFsUlRZbE9VTWxRVU1sTWpJbE1rTWxNakowZVhCbEpUSXlKVE5CSlRJeWJuVnRZbVZ5SlRJeUpUSkRKVEl5ZG1Gc2RXVWxNaklsTTBFbE1qSWxNaklsTWtNbE1qSmpZWFJsWjI5eWVTVXlNaVV6UVNVeU1tUmxabUYxYkhRbE1qSWxNa01sTWpKcFpDVXlNaVV6UVNVeU1uWmhkMkZJUms1VmNWQXpOVEE1TURNbE1qSWxOMFFsTWtNbE4wSWxNakp1WVcxbEpUSXlKVE5CSlRJeUpVVTJKVGszSlVJMkpVVTVKVGszSlVJMEpUSXlKVEpESlRJeWRIbHdaU1V5TWlVelFTVXlNbTUxYldKbGNpVXlNaVV5UXlVeU1uWmhiSFZsSlRJeUpUTkJKVEl5SlRJeUpUSkRKVEl5WTJGMFpXZHZjbmtsTWpJbE0wRWxNakprWldaaGRXeDBKVEl5SlRKREpUSXlhV1FsTWpJbE0wRWxNakpCWkhoemFGcEtibkp3T1RZM01qQTJKVEl5SlRkRUpUSkRKVGRDSlRJeWJtRnRaU1V5TWlVelFTVXlNaVZGT1NVNE15VkJPQ1ZGT1NVNU55VkJPQ1V5TWlVeVF5VXlNblI1Y0dVbE1qSWxNMEVsTWpKemRISnBibWNsTWpJbE1rTWxNakoyWVd4MVpTVXlNaVV6UVNVeU1pVXlNaVV5UXlVeU1tTmhkR1ZuYjNKNUpUSXlKVE5CSlRJeVpHVm1ZWFZzZENVeU1pVXlReVV5TW1sa0pUSXlKVE5CSlRJeVdGZDVjVUpMWVhKdVR6UTVNakl5TWlVeU1pVTNSQ1V5UXlVM1FpVXlNbTVoYldVbE1qSWxNMEVsTWpJbFJUZ2xRa1VsT1RNbFJUVWxPRFVsUVRVbE1qSWxNa01sTWpKMGVYQmxKVEl5SlROQkpUSXljM1J5YVc1bkpUSXlKVEpESlRJeWRtRnNkV1VsTWpJbE0wRWxNaklsTWpJbE1rTWxNakpqWVhSbFoyOXllU1V5TWlVelFTVXlNbVJsWm1GMWJIUWxNaklsTWtNbE1qSnBaQ1V5TWlVelFTVXlNbFpQVVVkcVpHRm1RV2syT1RrNU5UWWxNaklsTjBRbE1rTWxOMElsTWpKdVlXMWxKVEl5SlROQkpUSXlKVVU0SlVKRkpUa3pKVVUxSlRnM0pVSkJKVEl5SlRKREpUSXlkSGx3WlNVeU1pVXpRU1V5TW5OMGNtbHVaeVV5TWlVeVF5VXlNblpoYkhWbEpUSXlKVE5CSlRJeUpUSXlKVEpESlRJeVkyRjBaV2R2Y25rbE1qSWxNMEVsTWpKa1pXWmhkV3gwSlRJeUpUSkRKVEl5YVdRbE1qSWxNMEVsTWpKNlZVOXZiMUJrU1hkak1UTTFPVGsxSlRJeUpUZEVKVEpESlRkQ0pUSXlibUZ0WlNVeU1pVXpRU1V5TWlWRk9TVkJNeVU0UlNWRk9TVTVPU1ZCT1NVeU1pVXlReVV5TW5SNWNHVWxNaklsTTBFbE1qSnpkSEpwYm1jbE1qSWxNa01sTWpKMllXeDFaU1V5TWlVelFTVXlNaVV5TWlVeVF5VXlNbU5oZEdWbmIzSjVKVEl5SlROQkpUSXlaR1ZtWVhWc2RDVXlNaVV5UXlVeU1tbGtKVEl5SlROQkpUSXlkVkJsUlhsaVZtZGljVFU0TVRBMU9DVXlNaVUzUkNVeVF5VTNRaVV5TW01aGJXVWxNaklsTTBFbE1qSWxSVFVsUVRRbE9EY2xSVFlsUWpNbFFUZ2xNaklsTWtNbE1qSjBlWEJsSlRJeUpUTkJKVEl5YzNSeWFXNW5KVEl5SlRKREpUSXlkbUZzZFdVbE1qSWxNMEVsTWpJbE1qSWxNa01sTWpKallYUmxaMjl5ZVNVeU1pVXpRU1V5TW1SbFptRjFiSFFsTWpJbE1rTWxNakpwWkNVeU1pVXpRU1V5TWtkWFJVMUhTbGxUYkhZek9USXlNemdsTWpJbE4wUWxOVVFsTWtNbE1qSndjbTl3Y3lVeU1pVXpRU1UzUWlVeU1uZ2xNaklsTTBFek56RXVNRFF6T0RnNE1Ea3dORFF3TVRNbE1rTWxNako1SlRJeUpUTkJNalUxTGpVNU9UazVPRFEzTkRFeU1URWxNa01sTWpKM0pUSXlKVE5CTVRjNExqa3lNRE00TWpnM05EUXpNamdsTWtNbE1qSm9KVEl5SlROQk56QWxNa01sTWpKNmFXNWtaWGdsTWpJbE0wRXpKVEpESlRJeVlXNW5iR1VsTWpJbE0wRXdKVGRFSlRKREpUSXljMmhoY0dWVGRIbHNaU1V5TWlVelFTVTNRaVV5TW1Gc2NHaGhKVEl5SlROQk1TVTNSQ1V5UXlVeU1teHBibVZUZEhsc1pTVXlNaVV6UVNVM1FpVXlNbXhwYm1WWGFXUjBhQ1V5TWlVelFURXVOU1UzUkNVeVF5VXlNbVpwYkd4VGRIbHNaU1V5TWlVelFTVTNRaVUzUkNVeVF5VXlNblJvWlcxbEpUSXlKVE5CSlRkQ0pUZEVKVEpESlRJeWNHRjBhQ1V5TWlVelFTVTFRaVUzUWlVeU1tRmpkR2x2Ym5NbE1qSWxNMEVsTlVJbE4wSWxNakpoWTNScGIyNGxNaklsTTBFbE1qSnRiM1psSlRJeUpUSkRKVEl5ZUNVeU1pVXpRU1V5TWpBbE1qSWxNa01sTWpKNUpUSXlKVE5CSlRJeU1DVXlNaVUzUkNVeVF5VTNRaVV5TW1GamRHbHZiaVV5TWlVelFTVXlNbXhwYm1VbE1qSWxNa01sTWpKNEpUSXlKVE5CSlRJeWR5VXlNaVV5UXlVeU1ua2xNaklsTTBFbE1qSXdKVEl5SlRkRUpUSkRKVGRDSlRJeVlXTjBhVzl1SlRJeUpUTkJKVEl5YkdsdVpTVXlNaVV5UXlVeU1uZ2xNaklsTTBFbE1qSjNKVEl5SlRKREpUSXllU1V5TWlVelFTVXlNbWdsTWpJbE4wUWxNa01sTjBJbE1qSmhZM1JwYjI0bE1qSWxNMEVsTWpKc2FXNWxKVEl5SlRKREpUSXllQ1V5TWlVelFTVXlNakFsTWpJbE1rTWxNako1SlRJeUpUTkJKVEl5YUNVeU1pVTNSQ1V5UXlVM1FpVXlNbUZqZEdsdmJpVXlNaVV6UVNVeU1tTnNiM05sSlRJeUpUZEVKVFZFSlRkRUpUVkVKVEpESlRJeVptOXVkRk4wZVd4bEpUSXlKVE5CSlRkQ0pUSXljMmw2WlNVeU1pVXpRVEUwSlRKREpUSXlkR1Y0ZEVGc2FXZHVKVEl5SlROQkpUSXlZMlZ1ZEdWeUpUSXlKVEpESlRJeWRrRnNhV2R1SlRJeUpUTkJKVEl5Yldsa1pHeGxKVEl5SlRkRUpUSkRKVEl5ZEdWNGRFSnNiMk5ySlRJeUpUTkJKVFZDSlRkQ0pUSXljRzl6YVhScGIyNGxNaklsTTBFbE4wSWxNako0SlRJeUpUTkJNVEFsTWtNbE1qSjVKVEl5SlROQk1DVXlReVV5TW5jbE1qSWxNMEVsTWpKM0xUSXdKVEl5SlRKREpUSXlhQ1V5TWlVelFTVXlNbWdsTWpJbE4wUWxNa01sTWpKMFpYaDBKVEl5SlROQkpUSXlSR2wyYVdSbFpDVXlObTVpYzNBbE0wSnBiblJ2SlRJd2JXVjBhRzlrSlRKREpUSXdjR0YwYUNVeVF5VXlNR2hsWVdSbGNpVXlNR0Z1WkNVeU1HSnZaSGtsTWpJbE4wUWxOVVFsTWtNbE1qSmhibU5vYjNKekpUSXlKVE5CSlRWQ0pUZENKVEl5ZUNVeU1pVXpRU1V5TW5jbE1rWXlKVEl5SlRKREpUSXllU1V5TWlVelFTVXlNakFsTWpJbE4wUWxNa01sTjBJbE1qSjRKVEl5SlROQkpUSXlkeVV5UmpJbE1qSWxNa01sTWpKNUpUSXlKVE5CSlRJeWFDVXlNaVUzUkNVeVF5VTNRaVV5TW5nbE1qSWxNMEVsTWpJd0pUSXlKVEpESlRJeWVTVXlNaVV6UVNVeU1tZ2xNa1l5SlRJeUpUZEVKVEpESlRkQ0pUSXllQ1V5TWlVelFTVXlNbmNsTWpJbE1rTWxNako1SlRJeUpUTkJKVEl5YUNVeVJqSWxNaklsTjBRbE5VUWxOMFFsTWtNbE1qSkdTWGgyUm5kUmVubExORE13TVRFMUpUSXlKVE5CSlRkQ0pUSXlhV1FsTWpJbE0wRWxNakpHU1hoMlJuZFJlbmxMTkRNd01URTFKVEl5SlRKREpUSXlibUZ0WlNVeU1pVXpRU1V5TW5CeWIyTmxjM01sTWpJbE1rTWxNakowYVhSc1pTVXlNaVV6UVNVeU1pVkZOaVZDTlNVNE1TVkZOeVZCT0NVNFFpVXlNaVV5UXlVeU1tTmhkR1ZuYjNKNUpUSXlKVE5CSlRJeVpteHZkeVV5TWlVeVF5VXlNbWR5YjNWd0pUSXlKVE5CSlRJeUpUSXlKVEpESlRJeVozSnZkWEJPWVcxbEpUSXlKVE5CYm5Wc2JDVXlReVV5TW14dlkydGxaQ1V5TWlVelFXWmhiSE5sSlRKREpUSXliR2x1YXlVeU1pVXpRU1V5TWlVeU1pVXlReVV5TW1Ob2FXeGtjbVZ1SlRJeUpUTkJKVFZDSlRWRUpUSkRKVEl5Y0dGeVpXNTBKVEl5SlROQkpUSXlKVEl5SlRKREpUSXljbVZ6YVhwbFJHbHlKVEl5SlROQkpUVkNKVEl5ZEd3bE1qSWxNa01sTWpKMGNpVXlNaVV5UXlVeU1tSnlKVEl5SlRKREpUSXlZbXdsTWpJbE1rTWxNakpzSlRJeUpUSkRKVEl5ZENVeU1pVXlReVV5TW5JbE1qSWxNa01sTWpKaUpUSXlKVFZFSlRKREpUSXlZWFIwY21saWRYUmxKVEl5SlROQkpUZENKVEl5WTI5dWRHRnBibVZ5SlRJeUpUTkJabUZzYzJVbE1rTWxNakoyYVhOcFlteGxKVEl5SlROQmRISjFaU1V5UXlVeU1uSnZkR0YwWVdKc1pTVXlNaVV6UVhSeWRXVWxNa01sTWpKc2FXNXJZV0pzWlNVeU1pVXpRWFJ5ZFdVbE1rTWxNakpqYjJ4c1lYQnpZV0pzWlNVeU1pVXpRV1poYkhObEpUSkRKVEl5WTI5c2JHRndjMlZrSlRJeUpUTkJabUZzYzJVbE1rTWxNakptYVhobFpFeHBibXNsTWpJbE0wRm1ZV3h6WlNVeVF5VXlNbTFoY210bGNrOW1abk5sZENVeU1pVXpRVFVsTjBRbE1rTWxNakprWVhSaFFYUjBjbWxpZFhSbGN5VXlNaVV6UVNVMVFpVTNRaVV5TW01aGJXVWxNaklsTTBFbE1qSWxSVFVsUWtFbE9FWWxSVFVsT0VZbFFqY2xNaklsTWtNbE1qSjBlWEJsSlRJeUpUTkJKVEl5Ym5WdFltVnlKVEl5SlRKREpUSXlkbUZzZFdVbE1qSWxNMEVsTWpJbE1qSWxNa01sTWpKallYUmxaMjl5ZVNVeU1pVXpRU1V5TW1SbFptRjFiSFFsTWpJbE1rTWxNakpwWkNVeU1pVXpRU1V5TWs1VFJXZHRUbFIzWm5FeU5UWXlOVGNsTWpJbE4wUWxNa01sTjBJbE1qSnVZVzFsSlRJeUpUTkJKVEl5SlVVMUpUa3dKVGhFSlVVM0pVRTNKVUl3SlRJeUpUSkRKVEl5ZEhsd1pTVXlNaVV6UVNVeU1uTjBjbWx1WnlVeU1pVXlReVV5TW5aaGJIVmxKVEl5SlROQkpUSXlKVEl5SlRKREpUSXlZMkYwWldkdmNua2xNaklsTTBFbE1qSmtaV1poZFd4MEpUSXlKVEpESlRJeWFXUWxNaklsTTBFbE1qSjVXV1JoWWt0d1ZVVmpPRFU0TnpnM0pUSXlKVGRFSlRKREpUZENKVEl5Ym1GdFpTVXlNaVV6UVNVeU1pVkZOaVU0T1NVNE1DVkZOaVU1UXlVNE9TVkZPQ1U0TUNVNE5TVXlNaVV5UXlVeU1uUjVjR1VsTWpJbE0wRWxNakp6ZEhKcGJtY2xNaklsTWtNbE1qSjJZV3gxWlNVeU1pVXpRU1V5TWlVeU1pVXlReVV5TW1OaGRHVm5iM0o1SlRJeUpUTkJKVEl5WkdWbVlYVnNkQ1V5TWlVeVF5VXlNbWxrSlRJeUpUTkJKVEl5UkhselJXbG1kVmRWV1RJek5qSTRNaVV5TWlVM1JDVXlReVUzUWlVeU1tNWhiV1VsTWpJbE0wRWxNaklsUlRnbFFrWWxPVVVsUlRZbE9FVWxRVFVsTWpJbE1rTWxNakowZVhCbEpUSXlKVE5CSlRJeWJHbHVheVV5TWlVeVF5VXlNblpoYkhWbEpUSXlKVE5CSlRJeUpUSXlKVEpESlRJeVkyRjBaV2R2Y25rbE1qSWxNMEVsTWpKa1pXWmhkV3gwSlRJeUpUSkRKVEl5YVdRbE1qSWxNMEVsTWpKTWJIcHVlWFJ1UmxacE5EUTJPVEU1SlRJeUpUZEVKVEpESlRkQ0pUSXlibUZ0WlNVeU1pVXpRU1V5TWlWRk5DVkNSU1ZDUmlWRk55VkJReVZDUVNVeU1pVXlReVV5TW5SNWNHVWxNaklsTTBFbE1qSnpkSEpwYm1jbE1qSWxNa01sTWpKMllXeDFaU1V5TWlVelFTVXlNaVV5TWlVeVF5VXlNbU5oZEdWbmIzSjVKVEl5SlROQkpUSXlaR1ZtWVhWc2RDVXlNaVV5UXlVeU1tbGtKVEl5SlROQkpUSXlkbHByYjNsVWMxUlBSakl3TlRBeU5pVXlNaVUzUkNVeVF5VTNRaVV5TW01aGJXVWxNaklsTTBFbE1qSWxSVFlsT0RnbE9UQWxSVFlsT1VNbFFVTWxNaklsTWtNbE1qSjBlWEJsSlRJeUpUTkJKVEl5Ym5WdFltVnlKVEl5SlRKREpUSXlkbUZzZFdVbE1qSWxNMEVsTWpJbE1qSWxNa01sTWpKallYUmxaMjl5ZVNVeU1pVXpRU1V5TW1SbFptRjFiSFFsTWpJbE1rTWxNakpwWkNVeU1pVXpRU1V5TW5CUFdVdHlXVlJEVDFRMk9UZ3hPVEVsTWpJbE4wUWxNa01sTjBJbE1qSnVZVzFsSlRJeUpUTkJKVEl5SlVVMkpUazNKVUkySlVVNUpUazNKVUkwSlRJeUpUSkRKVEl5ZEhsd1pTVXlNaVV6UVNVeU1tNTFiV0psY2lVeU1pVXlReVV5TW5aaGJIVmxKVEl5SlROQkpUSXlKVEl5SlRKREpUSXlZMkYwWldkdmNua2xNaklsTTBFbE1qSmtaV1poZFd4MEpUSXlKVEpESlRJeWFXUWxNaklsTTBFbE1qSnpTa1ZqUjJ4MWNVVkZOall3T1RreUpUSXlKVGRFSlRKREpUZENKVEl5Ym1GdFpTVXlNaVV6UVNVeU1pVkZPU1U0TXlWQk9DVkZPU1U1TnlWQk9DVXlNaVV5UXlVeU1uUjVjR1VsTWpJbE0wRWxNakp6ZEhKcGJtY2xNaklsTWtNbE1qSjJZV3gxWlNVeU1pVXpRU1V5TWlVeU1pVXlReVV5TW1OaGRHVm5iM0o1SlRJeUpUTkJKVEl5WkdWbVlYVnNkQ1V5TWlVeVF5VXlNbWxrSlRJeUpUTkJKVEl5VkhWT1NFNW1hMnhSYnpJNE5qZzFNeVV5TWlVM1JDVXlReVUzUWlVeU1tNWhiV1VsTWpJbE0wRWxNaklsUlRnbFFrVWxPVE1sUlRVbE9EVWxRVFVsTWpJbE1rTWxNakowZVhCbEpUSXlKVE5CSlRJeWMzUnlhVzVuSlRJeUpUSkRKVEl5ZG1Gc2RXVWxNaklsTTBFbE1qSWxNaklsTWtNbE1qSmpZWFJsWjI5eWVTVXlNaVV6UVNVeU1tUmxabUYxYkhRbE1qSWxNa01sTWpKcFpDVXlNaVV6UVNVeU1sTllZMEp6WTBwQlozQTVNamt6TVRZbE1qSWxOMFFsTWtNbE4wSWxNakp1WVcxbEpUSXlKVE5CSlRJeUpVVTRKVUpGSlRrekpVVTFKVGczSlVKQkpUSXlKVEpESlRJeWRIbHdaU1V5TWlVelFTVXlNbk4wY21sdVp5VXlNaVV5UXlVeU1uWmhiSFZsSlRJeUpUTkJKVEl5SlRJeUpUSkRKVEl5WTJGMFpXZHZjbmtsTWpJbE0wRWxNakprWldaaGRXeDBKVEl5SlRKREpUSXlhV1FsTWpJbE0wRWxNakpaZGt0aFpHZHRZbE5ZTURNNU56VTFKVEl5SlRkRUpUSkRKVGRDSlRJeWJtRnRaU1V5TWlVelFTVXlNaVZGT1NWQk15VTRSU1ZGT1NVNU9TVkJPU1V5TWlVeVF5VXlNblI1Y0dVbE1qSWxNMEVsTWpKemRISnBibWNsTWpJbE1rTWxNakoyWVd4MVpTVXlNaVV6UVNVeU1pVXlNaVV5UXlVeU1tTmhkR1ZuYjNKNUpUSXlKVE5CSlRJeVpHVm1ZWFZzZENVeU1pVXlReVV5TW1sa0pUSXlKVE5CSlRJeWVFSkNSWFpMVlVSUFZ6a3hOVGN6TXlVeU1pVTNSQ1V5UXlVM1FpVXlNbTVoYldVbE1qSWxNMEVsTWpJbFJUVWxRVFFsT0RjbFJUWWxRak1sUVRnbE1qSWxNa01sTWpKMGVYQmxKVEl5SlROQkpUSXljM1J5YVc1bkpUSXlKVEpESlRJeWRtRnNkV1VsTWpJbE0wRWxNaklsTWpJbE1rTWxNakpqWVhSbFoyOXllU1V5TWlVelFTVXlNbVJsWm1GMWJIUWxNaklsTWtNbE1qSnBaQ1V5TWlVelFTVXlNbFZHZVVWSGFXSlhjbTgxTmpBM01UTWxNaklsTjBRbE5VUWxNa01sTWpKd2NtOXdjeVV5TWlVelFTVTNRaVV5TW5nbE1qSWxNMEUxT1RjdU5EQTRNVFk0TWpFd05UZzJOU1V5UXlVeU1ua2xNaklsTTBFeU5UVXVOVGs1T1RrNE5EYzBNVEl4TVNVeVF5VXlNbmNsTWpJbE0wRXhNelV1TVRreE9ESXlOak0wTVRNNU9UZ2xNa01sTWpKb0pUSXlKVE5CTnpBbE1rTWxNako2YVc1a1pYZ2xNaklsTTBFMUpUSkRKVEl5WVc1bmJHVWxNaklsTTBFd0pUZEVKVEpESlRJeWMyaGhjR1ZUZEhsc1pTVXlNaVV6UVNVM1FpVXlNbUZzY0doaEpUSXlKVE5CTVNVM1JDVXlReVV5TW14cGJtVlRkSGxzWlNVeU1pVXpRU1UzUWlVeU1teHBibVZYYVdSMGFDVXlNaVV6UVRFdU5TVTNSQ1V5UXlVeU1tWnBiR3hUZEhsc1pTVXlNaVV6UVNVM1FpVTNSQ1V5UXlVeU1uUm9aVzFsSlRJeUpUTkJKVGRDSlRkRUpUSkRKVEl5Y0dGMGFDVXlNaVV6UVNVMVFpVTNRaVV5TW1GamRHbHZibk1sTWpJbE0wRWxOVUlsTjBJbE1qSmhZM1JwYjI0bE1qSWxNMEVsTWpKdGIzWmxKVEl5SlRKREpUSXllQ1V5TWlVelFTVXlNakFsTWpJbE1rTWxNako1SlRJeUpUTkJKVEl5TUNVeU1pVTNSQ1V5UXlVM1FpVXlNbUZqZEdsdmJpVXlNaVV6UVNVeU1teHBibVVsTWpJbE1rTWxNako0SlRJeUpUTkJKVEl5ZHlVeU1pVXlReVV5TW5rbE1qSWxNMEVsTWpJd0pUSXlKVGRFSlRKREpUZENKVEl5WVdOMGFXOXVKVEl5SlROQkpUSXliR2x1WlNVeU1pVXlReVV5TW5nbE1qSWxNMEVsTWpKM0pUSXlKVEpESlRJeWVTVXlNaVV6UVNVeU1tZ2xNaklsTjBRbE1rTWxOMElsTWpKaFkzUnBiMjRsTWpJbE0wRWxNakpzYVc1bEpUSXlKVEpESlRJeWVDVXlNaVV6UVNVeU1qQWxNaklsTWtNbE1qSjVKVEl5SlROQkpUSXlhQ1V5TWlVM1JDVXlReVUzUWlVeU1tRmpkR2x2YmlVeU1pVXpRU1V5TW1Oc2IzTmxKVEl5SlRkRUpUVkVKVGRFSlRWRUpUSkRKVEl5Wm05dWRGTjBlV3hsSlRJeUpUTkJKVGRDSlRJeWMybDZaU1V5TWlVelFURTBKVEpESlRJeWRHVjRkRUZzYVdkdUpUSXlKVE5CSlRJeVkyVnVkR1Z5SlRJeUpUSkRKVEl5ZGtGc2FXZHVKVEl5SlROQkpUSXliV2xrWkd4bEpUSXlKVGRFSlRKREpUSXlkR1Y0ZEVKc2IyTnJKVEl5SlROQkpUVkNKVGRDSlRJeWNHOXphWFJwYjI0bE1qSWxNMEVsTjBJbE1qSjRKVEl5SlROQk1UQWxNa01sTWpKNUpUSXlKVE5CTUNVeVF5VXlNbmNsTWpJbE0wRWxNakozTFRJd0pUSXlKVEpESlRJeWFDVXlNaVV6UVNVeU1tZ2xNaklsTjBRbE1rTWxNakowWlhoMEpUSXlKVE5CSlRJeVUzUnZjbVVsTWpadVluTndKVE5DWkdGMFlTVXlObTVpYzNBbE0wSnBiaVV5Tm01aWMzQWxNMEowYUdVbE1qWnVZbk53SlROQ1pHbGpkR2x2Ym1GeWVTVXlNaVUzUkNVMVJDVXlReVV5TW1GdVkyaHZjbk1sTWpJbE0wRWxOVUlsTjBJbE1qSjRKVEl5SlROQkpUSXlkeVV5UmpJbE1qSWxNa01sTWpKNUpUSXlKVE5CSlRJeU1DVXlNaVUzUkNVeVF5VTNRaVV5TW5nbE1qSWxNMEVsTWpKM0pUSkdNaVV5TWlVeVF5VXlNbmtsTWpJbE0wRWxNakpvSlRJeUpUZEVKVEpESlRkQ0pUSXllQ1V5TWlVelFTVXlNakFsTWpJbE1rTWxNako1SlRJeUpUTkJKVEl5YUNVeVJqSWxNaklsTjBRbE1rTWxOMElsTWpKNEpUSXlKVE5CSlRJeWR5VXlNaVV5UXlVeU1ua2xNaklsTTBFbE1qSm9KVEpHTWlVeU1pVTNSQ1UxUkNVM1JDVXlReVV5TWxadmEyUkRSRUp3YzBRNU5UWTJNREFsTWpJbE0wRWxOMElsTWpKcFpDVXlNaVV6UVNVeU1sWnZhMlJEUkVKd2MwUTVOVFkyTURBbE1qSWxNa01sTWpKdVlXMWxKVEl5SlROQkpUSXljSEp2WTJWemN5VXlNaVV5UXlVeU1uUnBkR3hsSlRJeUpUTkJKVEl5SlVVMkpVSTFKVGd4SlVVM0pVRTRKVGhDSlRJeUpUSkRKVEl5WTJGMFpXZHZjbmtsTWpJbE0wRWxNakptYkc5M0pUSXlKVEpESlRJeVozSnZkWEFsTWpJbE0wRWxNaklsTWpJbE1rTWxNakpuY205MWNFNWhiV1VsTWpJbE0wRnVkV3hzSlRKREpUSXliRzlqYTJWa0pUSXlKVE5CWm1Gc2MyVWxNa01sTWpKc2FXNXJKVEl5SlROQkpUSXlKVEl5SlRKREpUSXlZMmhwYkdSeVpXNGxNaklsTTBFbE5VSWxOVVFsTWtNbE1qSndZWEpsYm5RbE1qSWxNMEVsTWpJbE1qSWxNa01sTWpKeVpYTnBlbVZFYVhJbE1qSWxNMEVsTlVJbE1qSjBiQ1V5TWlVeVF5VXlNblJ5SlRJeUpUSkRKVEl5WW5JbE1qSWxNa01sTWpKaWJDVXlNaVV5UXlVeU1td2xNaklsTWtNbE1qSjBKVEl5SlRKREpUSXljaVV5TWlVeVF5VXlNbUlsTWpJbE5VUWxNa01sTWpKaGRIUnlhV0oxZEdVbE1qSWxNMEVsTjBJbE1qSmpiMjUwWVdsdVpYSWxNaklsTTBGbVlXeHpaU1V5UXlVeU1uWnBjMmxpYkdVbE1qSWxNMEYwY25WbEpUSkRKVEl5Y205MFlYUmhZbXhsSlRJeUpUTkJkSEoxWlNVeVF5VXlNbXhwYm10aFlteGxKVEl5SlROQmRISjFaU1V5UXlVeU1tTnZiR3hoY0hOaFlteGxKVEl5SlROQlptRnNjMlVsTWtNbE1qSmpiMnhzWVhCelpXUWxNaklsTTBGbVlXeHpaU1V5UXlVeU1tWnBlR1ZrVEdsdWF5VXlNaVV6UVdaaGJITmxKVEpESlRJeWJXRnlhMlZ5VDJabWMyVjBKVEl5SlROQk5TVTNSQ1V5UXlVeU1tUmhkR0ZCZEhSeWFXSjFkR1Z6SlRJeUpUTkJKVFZDSlRkQ0pUSXlibUZ0WlNVeU1pVXpRU1V5TWlWRk5TVkNRU1U0UmlWRk5TVTRSaVZDTnlVeU1pVXlReVV5TW5SNWNHVWxNaklsTTBFbE1qSnVkVzFpWlhJbE1qSWxNa01sTWpKMllXeDFaU1V5TWlVelFTVXlNaVV5TWlVeVF5VXlNbU5oZEdWbmIzSjVKVEl5SlROQkpUSXlaR1ZtWVhWc2RDVXlNaVV5UXlVeU1tbGtKVEl5SlROQkpUSXlVSEZTVkdoU1JuVlNkelUzTVRZM01pVXlNaVUzUkNVeVF5VTNRaVV5TW01aGJXVWxNaklsTTBFbE1qSWxSVFVsT1RBbE9FUWxSVGNsUVRjbFFqQWxNaklsTWtNbE1qSjBlWEJsSlRJeUpUTkJKVEl5YzNSeWFXNW5KVEl5SlRKREpUSXlkbUZzZFdVbE1qSWxNMEVsTWpJbE1qSWxNa01sTWpKallYUmxaMjl5ZVNVeU1pVXpRU1V5TW1SbFptRjFiSFFsTWpJbE1rTWxNakpwWkNVeU1pVXpRU1V5TW1KdVQwOVlTbEpXYjJ3ME5EY3hNellsTWpJbE4wUWxNa01sTjBJbE1qSnVZVzFsSlRJeUpUTkJKVEl5SlVVMkpUZzVKVGd3SlVVMkpUbERKVGc1SlVVNEpUZ3dKVGcxSlRJeUpUSkRKVEl5ZEhsd1pTVXlNaVV6UVNVeU1uTjBjbWx1WnlVeU1pVXlReVV5TW5aaGJIVmxKVEl5SlROQkpUSXlKVEl5SlRKREpUSXlZMkYwWldkdmNua2xNaklsTTBFbE1qSmtaV1poZFd4MEpUSXlKVEpESlRJeWFXUWxNaklsTTBFbE1qSjZlRkJCVEZWb1luWlNOakV4TWpJd0pUSXlKVGRFSlRKREpUZENKVEl5Ym1GdFpTVXlNaVV6UVNVeU1pVkZPQ1ZDUmlVNVJTVkZOaVU0UlNWQk5TVXlNaVV5UXlVeU1uUjVjR1VsTWpJbE0wRWxNakpzYVc1ckpUSXlKVEpESlRJeWRtRnNkV1VsTWpJbE0wRWxNaklsTWpJbE1rTWxNakpqWVhSbFoyOXllU1V5TWlVelFTVXlNbVJsWm1GMWJIUWxNaklsTWtNbE1qSnBaQ1V5TWlVelFTVXlNbkZzZGxSV1RtVk9XRXcxTVRrNE1ESWxNaklsTjBRbE1rTWxOMElsTWpKdVlXMWxKVEl5SlROQkpUSXlKVVUwSlVKRkpVSkdKVVUzSlVGREpVSkJKVEl5SlRKREpUSXlkSGx3WlNVeU1pVXpRU1V5TW5OMGNtbHVaeVV5TWlVeVF5VXlNblpoYkhWbEpUSXlKVE5CSlRJeUpUSXlKVEpESlRJeVkyRjBaV2R2Y25rbE1qSWxNMEVsTWpKa1pXWmhkV3gwSlRJeUpUSkRKVEl5YVdRbE1qSWxNMEVsTWpKUVdtOVBRblY2YkV4aU9URXhOek13SlRJeUpUZEVKVEpESlRkQ0pUSXlibUZ0WlNVeU1pVXpRU1V5TWlWRk5pVTRPQ1U1TUNWRk5pVTVReVZCUXlVeU1pVXlReVV5TW5SNWNHVWxNaklsTTBFbE1qSnVkVzFpWlhJbE1qSWxNa01sTWpKMllXeDFaU1V5TWlVelFTVXlNaVV5TWlVeVF5VXlNbU5oZEdWbmIzSjVKVEl5SlROQkpUSXlaR1ZtWVhWc2RDVXlNaVV5UXlVeU1tbGtKVEl5SlROQkpUSXlWbGR0U1c1bVkyNW1WalE1Tmprek1DVXlNaVUzUkNVeVF5VTNRaVV5TW01aGJXVWxNaklsTTBFbE1qSWxSVFlsT1RjbFFqWWxSVGtsT1RjbFFqUWxNaklsTWtNbE1qSjBlWEJsSlRJeUpUTkJKVEl5Ym5WdFltVnlKVEl5SlRKREpUSXlkbUZzZFdVbE1qSWxNMEVsTWpJbE1qSWxNa01sTWpKallYUmxaMjl5ZVNVeU1pVXpRU1V5TW1SbFptRjFiSFFsTWpJbE1rTWxNakpwWkNVeU1pVXpRU1V5TWtKQ2JWVlZUV2RSVTBzM05UZ3dPVElsTWpJbE4wUWxNa01sTjBJbE1qSnVZVzFsSlRJeUpUTkJKVEl5SlVVNUpUZ3pKVUU0SlVVNUpUazNKVUU0SlRJeUpUSkRKVEl5ZEhsd1pTVXlNaVV6UVNVeU1uTjBjbWx1WnlVeU1pVXlReVV5TW5aaGJIVmxKVEl5SlROQkpUSXlKVEl5SlRKREpUSXlZMkYwWldkdmNua2xNaklsTTBFbE1qSmtaV1poZFd4MEpUSXlKVEpESlRJeWFXUWxNaklsTTBFbE1qSkdXVWxhVGxOdWFIQmFOamt3TlRrNEpUSXlKVGRFSlRKREpUZENKVEl5Ym1GdFpTVXlNaVV6UVNVeU1pVkZPQ1ZDUlNVNU15VkZOU1U0TlNWQk5TVXlNaVV5UXlVeU1uUjVjR1VsTWpJbE0wRWxNakp6ZEhKcGJtY2xNaklsTWtNbE1qSjJZV3gxWlNVeU1pVXpRU1V5TWlVeU1pVXlReVV5TW1OaGRHVm5iM0o1SlRJeUpUTkJKVEl5WkdWbVlYVnNkQ1V5TWlVeVF5VXlNbWxrSlRJeUpUTkJKVEl5VTBWVFZYUnZkVUoyU0Rnd05EZzRPQ1V5TWlVM1JDVXlReVUzUWlVeU1tNWhiV1VsTWpJbE0wRWxNaklsUlRnbFFrVWxPVE1sUlRVbE9EY2xRa0VsTWpJbE1rTWxNakowZVhCbEpUSXlKVE5CSlRJeWMzUnlhVzVuSlRJeUpUSkRKVEl5ZG1Gc2RXVWxNaklsTTBFbE1qSWxNaklsTWtNbE1qSmpZWFJsWjI5eWVTVXlNaVV6UVNVeU1tUmxabUYxYkhRbE1qSWxNa01sTWpKcFpDVXlNaVV6UVNVeU1rZGpZVnByYmxsTlJtMDBPVGd4TURFbE1qSWxOMFFsTWtNbE4wSWxNakp1WVcxbEpUSXlKVE5CSlRJeUpVVTVKVUV6SlRoRkpVVTVKVGs1SlVFNUpUSXlKVEpESlRJeWRIbHdaU1V5TWlVelFTVXlNbk4wY21sdVp5VXlNaVV5UXlVeU1uWmhiSFZsSlRJeUpUTkJKVEl5SlRJeUpUSkRKVEl5WTJGMFpXZHZjbmtsTWpJbE0wRWxNakprWldaaGRXeDBKVEl5SlRKREpUSXlhV1FsTWpJbE0wRWxNakp4ZW5oVWFsbGpXa1pvTnpZeE5Ua3pKVEl5SlRkRUpUSkRKVGRDSlRJeWJtRnRaU1V5TWlVelFTVXlNaVZGTlNWQk5DVTROeVZGTmlWQ015VkJPQ1V5TWlVeVF5VXlNblI1Y0dVbE1qSWxNMEVsTWpKemRISnBibWNsTWpJbE1rTWxNakoyWVd4MVpTVXlNaVV6UVNVeU1pVXlNaVV5UXlVeU1tTmhkR1ZuYjNKNUpUSXlKVE5CSlRJeVpHVm1ZWFZzZENVeU1pVXlReVV5TW1sa0pUSXlKVE5CSlRJeVZHbFNVa2QzYVZWWFJqQXpOREF5TXlVeU1pVTNSQ1UxUkNVeVF5VXlNbkJ5YjNCekpUSXlKVE5CSlRkQ0pUSXllQ1V5TWlVelFUVTROaTQ1TmpReU56QTVOalE0TnpJNUpUSkRKVEl5ZVNVeU1pVXpRVE0xTnk0MU9UazVPVGcwTnpReE1qRXhKVEpESlRJeWR5VXlNaVV6UVRFek5pNDBNRFF3T0RnMk9ESTVNams0SlRKREpUSXlhQ1V5TWlVelFUYzJKVEpESlRJeWVtbHVaR1Y0SlRJeUpUTkJOeVV5UXlVeU1tRnVaMnhsSlRJeUpUTkJNQ1UzUkNVeVF5VXlNbk5vWVhCbFUzUjViR1VsTWpJbE0wRWxOMElsTWpKaGJIQm9ZU1V5TWlVelFURWxOMFFsTWtNbE1qSnNhVzVsVTNSNWJHVWxNaklsTTBFbE4wSWxNakpzYVc1bFYybGtkR2dsTWpJbE0wRXhMalVsTjBRbE1rTWxNakptYVd4c1UzUjViR1VsTWpJbE0wRWxOMElsTjBRbE1rTWxNakowYUdWdFpTVXlNaVV6UVNVM1FpVTNSQ1V5UXlVeU1uQmhkR2dsTWpJbE0wRWxOVUlsTjBJbE1qSmhZM1JwYjI1ekpUSXlKVE5CSlRWQ0pUZENKVEl5WVdOMGFXOXVKVEl5SlROQkpUSXliVzkyWlNVeU1pVXlReVV5TW5nbE1qSWxNMEVsTWpJd0pUSXlKVEpESlRJeWVTVXlNaVV6UVNVeU1qQWxNaklsTjBRbE1rTWxOMElsTWpKaFkzUnBiMjRsTWpJbE0wRWxNakpzYVc1bEpUSXlKVEpESlRJeWVDVXlNaVV6UVNVeU1uY2xNaklsTWtNbE1qSjVKVEl5SlROQkpUSXlNQ1V5TWlVM1JDVXlReVUzUWlVeU1tRmpkR2x2YmlVeU1pVXpRU1V5TW14cGJtVWxNaklsTWtNbE1qSjRKVEl5SlROQkpUSXlkeVV5TWlVeVF5VXlNbmtsTWpJbE0wRWxNakpvSlRJeUpUZEVKVEpESlRkQ0pUSXlZV04wYVc5dUpUSXlKVE5CSlRJeWJHbHVaU1V5TWlVeVF5VXlNbmdsTWpJbE0wRWxNakl3SlRJeUpUSkRKVEl5ZVNVeU1pVXpRU1V5TW1nbE1qSWxOMFFsTWtNbE4wSWxNakpoWTNScGIyNGxNaklsTTBFbE1qSmpiRzl6WlNVeU1pVTNSQ1UxUkNVM1JDVTFSQ1V5UXlVeU1tWnZiblJUZEhsc1pTVXlNaVV6UVNVM1FpVTNSQ1V5UXlVeU1uUmxlSFJDYkc5amF5VXlNaVV6UVNVMVFpVTNRaVV5TW5CdmMybDBhVzl1SlRJeUpUTkJKVGRDSlRJeWVDVXlNaVV6UVRFd0pUSkRKVEl5ZVNVeU1pVXpRVEFsTWtNbE1qSjNKVEl5SlROQkpUSXlkeTB5TUNVeU1pVXlReVV5TW1nbE1qSWxNMEVsTWpKb0pUSXlKVGRFSlRKREpUSXlkR1Y0ZENVeU1pVXpRU1V5TW1SbFlXd2xNakIzYVhSb0pUSXdkR2hsSlRJd1pHbGpkR2x2Ym1GeWVTVXlNaVUzUkNVMVJDVXlReVV5TW1GdVkyaHZjbk1sTWpJbE0wRWxOVUlsTjBJbE1qSjRKVEl5SlROQkpUSXlkeVV5UmpJbE1qSWxNa01sTWpKNUpUSXlKVE5CSlRJeU1DVXlNaVUzUkNVeVF5VTNRaVV5TW5nbE1qSWxNMEVsTWpKM0pUSkdNaVV5TWlVeVF5VXlNbmtsTWpJbE0wRWxNakpvSlRJeUpUZEVKVEpESlRkQ0pUSXllQ1V5TWlVelFTVXlNakFsTWpJbE1rTWxNako1SlRJeUpUTkJKVEl5YUNVeVJqSWxNaklsTjBRbE1rTWxOMElsTWpKNEpUSXlKVE5CSlRJeWR5VXlNaVV5UXlVeU1ua2xNaklsTTBFbE1qSm9KVEpHTWlVeU1pVTNSQ1UxUkNVM1JDVXlReVV5TWs5c1ptVk5lRkZIVEZvek56UTVNRFFsTWpJbE0wRWxOMElsTWpKcFpDVXlNaVV6UVNVeU1rOXNabVZOZUZGSFRGb3pOelE1TURRbE1qSWxNa01sTWpKdVlXMWxKVEl5SlROQkpUSXljSEp2WTJWemN5VXlNaVV5UXlVeU1uUnBkR3hsSlRJeUpUTkJKVEl5SlVVMkpVSTFKVGd4SlVVM0pVRTRKVGhDSlRJeUpUSkRKVEl5WTJGMFpXZHZjbmtsTWpJbE0wRWxNakptYkc5M0pUSXlKVEpESlRJeVozSnZkWEFsTWpJbE0wRWxNaklsTWpJbE1rTWxNakpuY205MWNFNWhiV1VsTWpJbE0wRnVkV3hzSlRKREpUSXliRzlqYTJWa0pUSXlKVE5CWm1Gc2MyVWxNa01sTWpKc2FXNXJKVEl5SlROQkpUSXlKVEl5SlRKREpUSXlZMmhwYkdSeVpXNGxNaklsTTBFbE5VSWxOVVFsTWtNbE1qSndZWEpsYm5RbE1qSWxNMEVsTWpJbE1qSWxNa01sTWpKeVpYTnBlbVZFYVhJbE1qSWxNMEVsTlVJbE1qSjBiQ1V5TWlVeVF5VXlNblJ5SlRJeUpUSkRKVEl5WW5JbE1qSWxNa01sTWpKaWJDVXlNaVV5UXlVeU1td2xNaklsTWtNbE1qSjBKVEl5SlRKREpUSXljaVV5TWlVeVF5VXlNbUlsTWpJbE5VUWxNa01sTWpKaGRIUnlhV0oxZEdVbE1qSWxNMEVsTjBJbE1qSmpiMjUwWVdsdVpYSWxNaklsTTBGbVlXeHpaU1V5UXlVeU1uWnBjMmxpYkdVbE1qSWxNMEYwY25WbEpUSkRKVEl5Y205MFlYUmhZbXhsSlRJeUpUTkJkSEoxWlNVeVF5VXlNbXhwYm10aFlteGxKVEl5SlROQmRISjFaU1V5UXlVeU1tTnZiR3hoY0hOaFlteGxKVEl5SlROQlptRnNjMlVsTWtNbE1qSmpiMnhzWVhCelpXUWxNaklsTTBGbVlXeHpaU1V5UXlVeU1tWnBlR1ZrVEdsdWF5VXlNaVV6UVdaaGJITmxKVEpESlRJeWJXRnlhMlZ5VDJabWMyVjBKVEl5SlROQk5TVTNSQ1V5UXlVeU1tUmhkR0ZCZEhSeWFXSjFkR1Z6SlRJeUpUTkJKVFZDSlRkQ0pUSXlibUZ0WlNVeU1pVXpRU1V5TWlWRk5TVkNRU1U0UmlWRk5TVTRSaVZDTnlVeU1pVXlReVV5TW5SNWNHVWxNaklsTTBFbE1qSnVkVzFpWlhJbE1qSWxNa01sTWpKMllXeDFaU1V5TWlVelFTVXlNaVV5TWlVeVF5VXlNbU5oZEdWbmIzSjVKVEl5SlROQkpUSXlaR1ZtWVhWc2RDVXlNaVV5UXlVeU1tbGtKVEl5SlROQkpUSXlTMmw0WlVkWWFHUnZRVGMzTkRjNE15VXlNaVUzUkNVeVF5VTNRaVV5TW01aGJXVWxNaklsTTBFbE1qSWxSVFVsT1RBbE9FUWxSVGNsUVRjbFFqQWxNaklsTWtNbE1qSjBlWEJsSlRJeUpUTkJKVEl5YzNSeWFXNW5KVEl5SlRKREpUSXlkbUZzZFdVbE1qSWxNMEVsTWpJbE1qSWxNa01sTWpKallYUmxaMjl5ZVNVeU1pVXpRU1V5TW1SbFptRjFiSFFsTWpJbE1rTWxNakpwWkNVeU1pVXpRU1V5TWtaTGQwUlJhVnBMZW5vNE5EWTVNVGtsTWpJbE4wUWxNa01sTjBJbE1qSnVZVzFsSlRJeUpUTkJKVEl5SlVVMkpUZzVKVGd3SlVVMkpUbERKVGc1SlVVNEpUZ3dKVGcxSlRJeUpUSkRKVEl5ZEhsd1pTVXlNaVV6UVNVeU1uTjBjbWx1WnlVeU1pVXlReVV5TW5aaGJIVmxKVEl5SlROQkpUSXlKVEl5SlRKREpUSXlZMkYwWldkdmNua2xNaklsTTBFbE1qSmtaV1poZFd4MEpUSXlKVEpESlRJeWFXUWxNaklsTTBFbE1qSmtXbnAwV0ZOUWRYRmhPVEkyTnpjMEpUSXlKVGRFSlRKREpUZENKVEl5Ym1GdFpTVXlNaVV6UVNVeU1pVkZPQ1ZDUmlVNVJTVkZOaVU0UlNWQk5TVXlNaVV5UXlVeU1uUjVjR1VsTWpJbE0wRWxNakpzYVc1ckpUSXlKVEpESlRJeWRtRnNkV1VsTWpJbE0wRWxNaklsTWpJbE1rTWxNakpqWVhSbFoyOXllU1V5TWlVelFTVXlNbVJsWm1GMWJIUWxNaklsTWtNbE1qSnBaQ1V5TWlVelFTVXlNa2xoVmxSMWJtUlNVMDB6TXpjd01UVWxNaklsTjBRbE1rTWxOMElsTWpKdVlXMWxKVEl5SlROQkpUSXlKVVUwSlVKRkpVSkdKVVUzSlVGREpVSkJKVEl5SlRKREpUSXlkSGx3WlNVeU1pVXpRU1V5TW5OMGNtbHVaeVV5TWlVeVF5VXlNblpoYkhWbEpUSXlKVE5CSlRJeUpUSXlKVEpESlRJeVkyRjBaV2R2Y25rbE1qSWxNMEVsTWpKa1pXWmhkV3gwSlRJeUpUSkRKVEl5YVdRbE1qSWxNMEVsTWpKVVdGZEtVVTV5WldOc01UTTBNek14SlRJeUpUZEVKVEpESlRkQ0pUSXlibUZ0WlNVeU1pVXpRU1V5TWlWRk5pVTRPQ1U1TUNWRk5pVTVReVZCUXlVeU1pVXlReVV5TW5SNWNHVWxNaklsTTBFbE1qSnVkVzFpWlhJbE1qSWxNa01sTWpKMllXeDFaU1V5TWlVelFTVXlNaVV5TWlVeVF5VXlNbU5oZEdWbmIzSjVKVEl5SlROQkpUSXlaR1ZtWVhWc2RDVXlNaVV5UXlVeU1tbGtKVEl5SlROQkpUSXlTMEoyZEdOMFQxVlBlak0xTkRVNU9DVXlNaVUzUkNVeVF5VTNRaVV5TW01aGJXVWxNaklsTTBFbE1qSWxSVFlsT1RjbFFqWWxSVGtsT1RjbFFqUWxNaklsTWtNbE1qSjBlWEJsSlRJeUpUTkJKVEl5Ym5WdFltVnlKVEl5SlRKREpUSXlkbUZzZFdVbE1qSWxNMEVsTWpJbE1qSWxNa01sTWpKallYUmxaMjl5ZVNVeU1pVXpRU1V5TW1SbFptRjFiSFFsTWpJbE1rTWxNakpwWkNVeU1pVXpRU1V5TW5WR1ZIaGhkbk5ZWVV3M05qTTJPVEFsTWpJbE4wUWxNa01sTjBJbE1qSnVZVzFsSlRJeUpUTkJKVEl5SlVVNUpUZ3pKVUU0SlVVNUpUazNKVUU0SlRJeUpUSkRKVEl5ZEhsd1pTVXlNaVV6UVNVeU1uTjBjbWx1WnlVeU1pVXlReVV5TW5aaGJIVmxKVEl5SlROQkpUSXlKVEl5SlRKREpUSXlZMkYwWldkdmNua2xNaklsTTBFbE1qSmtaV1poZFd4MEpUSXlKVEpESlRJeWFXUWxNaklsTTBFbE1qSlZaWGhaYlZaVmJITnJNRGczT1RjMkpUSXlKVGRFSlRKREpUZENKVEl5Ym1GdFpTVXlNaVV6UVNVeU1pVkZPQ1ZDUlNVNU15VkZOU1U0TlNWQk5TVXlNaVV5UXlVeU1uUjVjR1VsTWpJbE0wRWxNakp6ZEhKcGJtY2xNaklsTWtNbE1qSjJZV3gxWlNVeU1pVXpRU1V5TWlVeU1pVXlReVV5TW1OaGRHVm5iM0o1SlRJeUpUTkJKVEl5WkdWbVlYVnNkQ1V5TWlVeVF5VXlNbWxrSlRJeUpUTkJKVEl5ZW05S1RVbEZaa2x0YnpneU1UVTNOeVV5TWlVM1JDVXlReVUzUWlVeU1tNWhiV1VsTWpJbE0wRWxNaklsUlRnbFFrVWxPVE1sUlRVbE9EY2xRa0VsTWpJbE1rTWxNakowZVhCbEpUSXlKVE5CSlRJeWMzUnlhVzVuSlRJeUpUSkRKVEl5ZG1Gc2RXVWxNaklsTTBFbE1qSWxNaklsTWtNbE1qSmpZWFJsWjI5eWVTVXlNaVV6UVNVeU1tUmxabUYxYkhRbE1qSWxNa01sTWpKcFpDVXlNaVV6UVNVeU1rbG1VSEpWVG5kSmNYWTROekEzT1RRbE1qSWxOMFFsTWtNbE4wSWxNakp1WVcxbEpUSXlKVE5CSlRJeUpVVTVKVUV6SlRoRkpVVTVKVGs1SlVFNUpUSXlKVEpESlRJeWRIbHdaU1V5TWlVelFTVXlNbk4wY21sdVp5VXlNaVV5UXlVeU1uWmhiSFZsSlRJeUpUTkJKVEl5SlRJeUpUSkRKVEl5WTJGMFpXZHZjbmtsTWpJbE0wRWxNakprWldaaGRXeDBKVEl5SlRKREpUSXlhV1FsTWpJbE0wRWxNakp1VTJsVVUwUlplVlJrTmpnMU1Ua3pKVEl5SlRkRUpUSkRKVGRDSlRJeWJtRnRaU1V5TWlVelFTVXlNaVZGTlNWQk5DVTROeVZGTmlWQ015VkJPQ1V5TWlVeVF5VXlNblI1Y0dVbE1qSWxNMEVsTWpKemRISnBibWNsTWpJbE1rTWxNakoyWVd4MVpTVXlNaVV6UVNVeU1pVXlNaVV5UXlVeU1tTmhkR1ZuYjNKNUpUSXlKVE5CSlRJeVpHVm1ZWFZzZENVeU1pVXlReVV5TW1sa0pUSXlKVE5CSlRJeVNXZFFiRU5vZVZOUVFqQXdOamcyT0NVeU1pVTNSQ1UxUkNVeVF5VXlNbkJ5YjNCekpUSXlKVE5CSlRkQ0pUSXllQ1V5TWlVelFUTTBOaTQxT1RrNU9UQTRORFEzTWpZMU5pVXlReVV5TW5rbE1qSWxNMEV6TmpBdU5UazVPVGs0TkRjME1USXhNU1V5UXlVeU1uY2xNaklsTTBFeE9UWXVNelkwTWpnd01USXdNVFEyTXlVeVF5VXlNbWdsTWpJbE0wRTNNQ1V5UXlVeU1ucHBibVJsZUNVeU1pVXpRVGtsTWtNbE1qSmhibWRzWlNVeU1pVXpRVEFsTjBRbE1rTWxNakp6YUdGd1pWTjBlV3hsSlRJeUpUTkJKVGRDSlRJeVlXeHdhR0VsTWpJbE0wRXhKVGRFSlRKREpUSXliR2x1WlZOMGVXeGxKVEl5SlROQkpUZENKVEl5YkdsdVpWZHBaSFJvSlRJeUpUTkJNUzQxSlRkRUpUSkRKVEl5Wm1sc2JGTjBlV3hsSlRJeUpUTkJKVGRDSlRkRUpUSkRKVEl5ZEdobGJXVWxNaklsTTBFbE4wSWxOMFFsTWtNbE1qSndZWFJvSlRJeUpUTkJKVFZDSlRkQ0pUSXlZV04wYVc5dWN5VXlNaVV6UVNVMVFpVTNRaVV5TW1GamRHbHZiaVV5TWlVelFTVXlNbTF2ZG1VbE1qSWxNa01sTWpKNEpUSXlKVE5CSlRJeU1DVXlNaVV5UXlVeU1ua2xNaklsTTBFbE1qSXdKVEl5SlRkRUpUSkRKVGRDSlRJeVlXTjBhVzl1SlRJeUpUTkJKVEl5YkdsdVpTVXlNaVV5UXlVeU1uZ2xNaklsTTBFbE1qSjNKVEl5SlRKREpUSXllU1V5TWlVelFTVXlNakFsTWpJbE4wUWxNa01sTjBJbE1qSmhZM1JwYjI0bE1qSWxNMEVsTWpKc2FXNWxKVEl5SlRKREpUSXllQ1V5TWlVelFTVXlNbmNsTWpJbE1rTWxNako1SlRJeUpUTkJKVEl5YUNVeU1pVTNSQ1V5UXlVM1FpVXlNbUZqZEdsdmJpVXlNaVV6UVNVeU1teHBibVVsTWpJbE1rTWxNako0SlRJeUpUTkJKVEl5TUNVeU1pVXlReVV5TW5rbE1qSWxNMEVsTWpKb0pUSXlKVGRFSlRKREpUZENKVEl5WVdOMGFXOXVKVEl5SlROQkpUSXlZMnh2YzJVbE1qSWxOMFFsTlVRbE4wUWxOVVFsTWtNbE1qSm1iMjUwVTNSNWJHVWxNaklsTTBFbE4wSWxOMFFsTWtNbE1qSjBaWGgwUW14dlkyc2xNaklsTTBFbE5VSWxOMElsTWpKd2IzTnBkR2x2YmlVeU1pVXpRU1UzUWlVeU1uZ2xNaklsTTBFeE1DVXlReVV5TW5rbE1qSWxNMEV3SlRKREpUSXlkeVV5TWlVelFTVXlNbmN0TWpBbE1qSWxNa01sTWpKb0pUSXlKVE5CSlRJeWFDVXlNaVUzUkNVeVF5VXlNblJsZUhRbE1qSWxNMEVsTWpKSFpYUWxNalp1WW5Od0pUTkNkR2hsSlRJMmJtSnpjQ1V6UW5OMFlYUjFjeVV5Tm01aWMzQWxNMEpqYjJSbEpUSkRKVEkyYm1KemNDVXpRbWhsWVdSbGNpVXlNR0Z1WkNVeU5tNWljM0FsTTBKaWIyUjVKVEpESlRJMmJtSnpjQ1V6UW5KbGMzQmxZM1JwZG1Wc2VTVXlNaVUzUkNVMVJDVXlReVV5TW1GdVkyaHZjbk1sTWpJbE0wRWxOVUlsTjBJbE1qSjRKVEl5SlROQkpUSXlkeVV5UmpJbE1qSWxNa01sTWpKNUpUSXlKVE5CSlRJeU1DVXlNaVUzUkNVeVF5VTNRaVV5TW5nbE1qSWxNMEVsTWpKM0pUSkdNaVV5TWlVeVF5VXlNbmtsTWpJbE0wRWxNakpvSlRJeUpUZEVKVEpESlRkQ0pUSXllQ1V5TWlVelFTVXlNakFsTWpJbE1rTWxNako1SlRJeUpUTkJKVEl5YUNVeVJqSWxNaklsTjBRbE1rTWxOMElsTWpKNEpUSXlKVE5CSlRJeWR5VXlNaVV5UXlVeU1ua2xNaklsTTBFbE1qSm9KVEpHTWlVeU1pVTNSQ1UxUkNVM1JDVXlReVV5TWxGaGFsWnNjR3hMVEhZeE5ERTJORGdsTWpJbE0wRWxOMElsTWpKcFpDVXlNaVV6UVNVeU1sRmhhbFpzY0d4TFRIWXhOREUyTkRnbE1qSWxNa01sTWpKdVlXMWxKVEl5SlROQkpUSXljSEp2WTJWemN5VXlNaVV5UXlVeU1uUnBkR3hsSlRJeUpUTkJKVEl5SlVVMkpVSTFKVGd4SlVVM0pVRTRKVGhDSlRJeUpUSkRKVEl5WTJGMFpXZHZjbmtsTWpJbE0wRWxNakptYkc5M0pUSXlKVEpESlRJeVozSnZkWEFsTWpJbE0wRWxNaklsTWpJbE1rTWxNakpuY205MWNFNWhiV1VsTWpJbE0wRnVkV3hzSlRKREpUSXliRzlqYTJWa0pUSXlKVE5CWm1Gc2MyVWxNa01sTWpKc2FXNXJKVEl5SlROQkpUSXlKVEl5SlRKREpUSXlZMmhwYkdSeVpXNGxNaklsTTBFbE5VSWxOVVFsTWtNbE1qSndZWEpsYm5RbE1qSWxNMEVsTWpJbE1qSWxNa01sTWpKeVpYTnBlbVZFYVhJbE1qSWxNMEVsTlVJbE1qSjBiQ1V5TWlVeVF5VXlNblJ5SlRJeUpUSkRKVEl5WW5JbE1qSWxNa01sTWpKaWJDVXlNaVV5UXlVeU1td2xNaklsTWtNbE1qSjBKVEl5SlRKREpUSXljaVV5TWlVeVF5VXlNbUlsTWpJbE5VUWxNa01sTWpKaGRIUnlhV0oxZEdVbE1qSWxNMEVsTjBJbE1qSmpiMjUwWVdsdVpYSWxNaklsTTBGbVlXeHpaU1V5UXlVeU1uWnBjMmxpYkdVbE1qSWxNMEYwY25WbEpUSkRKVEl5Y205MFlYUmhZbXhsSlRJeUpUTkJkSEoxWlNVeVF5VXlNbXhwYm10aFlteGxKVEl5SlROQmRISjFaU1V5UXlVeU1tTnZiR3hoY0hOaFlteGxKVEl5SlROQlptRnNjMlVsTWtNbE1qSmpiMnhzWVhCelpXUWxNaklsTTBGbVlXeHpaU1V5UXlVeU1tWnBlR1ZrVEdsdWF5VXlNaVV6UVdaaGJITmxKVEpESlRJeWJXRnlhMlZ5VDJabWMyVjBKVEl5SlROQk5TVTNSQ1V5UXlVeU1tUmhkR0ZCZEhSeWFXSjFkR1Z6SlRJeUpUTkJKVFZDSlRkQ0pUSXlibUZ0WlNVeU1pVXpRU1V5TWlWRk5TVkNRU1U0UmlWRk5TVTRSaVZDTnlVeU1pVXlReVV5TW5SNWNHVWxNaklsTTBFbE1qSnVkVzFpWlhJbE1qSWxNa01sTWpKMllXeDFaU1V5TWlVelFTVXlNaVV5TWlVeVF5VXlNbU5oZEdWbmIzSjVKVEl5SlROQkpUSXlaR1ZtWVhWc2RDVXlNaVV5UXlVeU1tbGtKVEl5SlROQkpUSXlWRXR5ZWxKNlkxaDFhVEV5TURBeU1pVXlNaVUzUkNVeVF5VTNRaVV5TW01aGJXVWxNaklsTTBFbE1qSWxSVFVsT1RBbE9FUWxSVGNsUVRjbFFqQWxNaklsTWtNbE1qSjBlWEJsSlRJeUpUTkJKVEl5YzNSeWFXNW5KVEl5SlRKREpUSXlkbUZzZFdVbE1qSWxNMEVsTWpJbE1qSWxNa01sTWpKallYUmxaMjl5ZVNVeU1pVXpRU1V5TW1SbFptRjFiSFFsTWpJbE1rTWxNakpwWkNVeU1pVXpRU1V5TW5SQ1UwWlFUWEpOVGtrM016VXdNellsTWpJbE4wUWxNa01sTjBJbE1qSnVZVzFsSlRJeUpUTkJKVEl5SlVVMkpUZzVKVGd3SlVVMkpUbERKVGc1SlVVNEpUZ3dKVGcxSlRJeUpUSkRKVEl5ZEhsd1pTVXlNaVV6UVNVeU1uTjBjbWx1WnlVeU1pVXlReVV5TW5aaGJIVmxKVEl5SlROQkpUSXlKVEl5SlRKREpUSXlZMkYwWldkdmNua2xNaklsTTBFbE1qSmtaV1poZFd4MEpUSXlKVEpESlRJeWFXUWxNaklsTTBFbE1qSlZjVTl0VDBGdmVVdHNOekU1T1RNeUpUSXlKVGRFSlRKREpUZENKVEl5Ym1GdFpTVXlNaVV6UVNVeU1pVkZPQ1ZDUmlVNVJTVkZOaVU0UlNWQk5TVXlNaVV5UXlVeU1uUjVjR1VsTWpJbE0wRWxNakpzYVc1ckpUSXlKVEpESlRJeWRtRnNkV1VsTWpJbE0wRWxNaklsTWpJbE1rTWxNakpqWVhSbFoyOXllU1V5TWlVelFTVXlNbVJsWm1GMWJIUWxNaklsTWtNbE1qSnBaQ1V5TWlVelFTVXlNbWROWTFsRFVFWkVTa0UyTnpFME16SWxNaklsTjBRbE1rTWxOMElsTWpKdVlXMWxKVEl5SlROQkpUSXlKVVUwSlVKRkpVSkdKVVUzSlVGREpVSkJKVEl5SlRKREpUSXlkSGx3WlNVeU1pVXpRU1V5TW5OMGNtbHVaeVV5TWlVeVF5VXlNblpoYkhWbEpUSXlKVE5CSlRJeUpUSXlKVEpESlRJeVkyRjBaV2R2Y25rbE1qSWxNMEVsTWpKa1pXWmhkV3gwSlRJeUpUSkRKVEl5YVdRbE1qSWxNMEVsTWpKbllrMWFkSFZ2VmxGaU1qQXhNRGM1SlRJeUpUZEVKVEpESlRkQ0pUSXlibUZ0WlNVeU1pVXpRU1V5TWlWRk5pVTRPQ1U1TUNWRk5pVTVReVZCUXlVeU1pVXlReVV5TW5SNWNHVWxNaklsTTBFbE1qSnVkVzFpWlhJbE1qSWxNa01sTWpKMllXeDFaU1V5TWlVelFTVXlNaVV5TWlVeVF5VXlNbU5oZEdWbmIzSjVKVEl5SlROQkpUSXlaR1ZtWVhWc2RDVXlNaVV5UXlVeU1tbGtKVEl5SlROQkpUSXlZMlp0Um1OcGNubG9ielF6T0RVek55VXlNaVUzUkNVeVF5VTNRaVV5TW01aGJXVWxNaklsTTBFbE1qSWxSVFlsT1RjbFFqWWxSVGtsT1RjbFFqUWxNaklsTWtNbE1qSjBlWEJsSlRJeUpUTkJKVEl5Ym5WdFltVnlKVEl5SlRKREpUSXlkbUZzZFdVbE1qSWxNMEVsTWpJbE1qSWxNa01sTWpKallYUmxaMjl5ZVNVeU1pVXpRU1V5TW1SbFptRjFiSFFsTWpJbE1rTWxNakpwWkNVeU1pVXpRU1V5TWtSaVUzVjVTR2hzY0Vnek5UZ3hPVGtsTWpJbE4wUWxNa01sTjBJbE1qSnVZVzFsSlRJeUpUTkJKVEl5SlVVNUpUZ3pKVUU0SlVVNUpUazNKVUU0SlRJeUpUSkRKVEl5ZEhsd1pTVXlNaVV6UVNVeU1uTjBjbWx1WnlVeU1pVXlReVV5TW5aaGJIVmxKVEl5SlROQkpUSXlKVEl5SlRKREpUSXlZMkYwWldkdmNua2xNaklsTTBFbE1qSmtaV1poZFd4MEpUSXlKVEpESlRJeWFXUWxNaklsTTBFbE1qSlBWR3hVZDFWRmJXOVVNVFV3TURNNEpUSXlKVGRFSlRKREpUZENKVEl5Ym1GdFpTVXlNaVV6UVNVeU1pVkZPQ1ZDUlNVNU15VkZOU1U0TlNWQk5TVXlNaVV5UXlVeU1uUjVjR1VsTWpJbE0wRWxNakp6ZEhKcGJtY2xNaklsTWtNbE1qSjJZV3gxWlNVeU1pVXpRU1V5TWlVeU1pVXlReVV5TW1OaGRHVm5iM0o1SlRJeUpUTkJKVEl5WkdWbVlYVnNkQ1V5TWlVeVF5VXlNbWxrSlRJeUpUTkJKVEl5ZEVOeWJHWkJkSEZ3Y2pFME9Ea3pOU1V5TWlVM1JDVXlReVUzUWlVeU1tNWhiV1VsTWpJbE0wRWxNaklsUlRnbFFrVWxPVE1sUlRVbE9EY2xRa0VsTWpJbE1rTWxNakowZVhCbEpUSXlKVE5CSlRJeWMzUnlhVzVuSlRJeUpUSkRKVEl5ZG1Gc2RXVWxNaklsTTBFbE1qSWxNaklsTWtNbE1qSmpZWFJsWjI5eWVTVXlNaVV6UVNVeU1tUmxabUYxYkhRbE1qSWxNa01sTWpKcFpDVXlNaVV6UVNVeU1rZDVlV1JqYldKTWFIRXhPRFEwTkRFbE1qSWxOMFFsTWtNbE4wSWxNakp1WVcxbEpUSXlKVE5CSlRJeUpVVTVKVUV6SlRoRkpVVTVKVGs1SlVFNUpUSXlKVEpESlRJeWRIbHdaU1V5TWlVelFTVXlNbk4wY21sdVp5VXlNaVV5UXlVeU1uWmhiSFZsSlRJeUpUTkJKVEl5SlRJeUpUSkRKVEl5WTJGMFpXZHZjbmtsTWpJbE0wRWxNakprWldaaGRXeDBKVEl5SlRKREpUSXlhV1FsTWpJbE0wRWxNakpGZG1wa1NYcFZXbGhhTnpBek5UQTFKVEl5SlRkRUpUSkRKVGRDSlRJeWJtRnRaU1V5TWlVelFTVXlNaVZGTlNWQk5DVTROeVZGTmlWQ015VkJPQ1V5TWlVeVF5VXlNblI1Y0dVbE1qSWxNMEVsTWpKemRISnBibWNsTWpJbE1rTWxNakoyWVd4MVpTVXlNaVV6UVNVeU1pVXlNaVV5UXlVeU1tTmhkR1ZuYjNKNUpUSXlKVE5CSlRJeVpHVm1ZWFZzZENVeU1pVXlReVV5TW1sa0pUSXlKVE5CSlRJeWNXbHZVbVZXUTJOeVZqY3pORFk1TkNVeU1pVTNSQ1UxUkNVeVF5VXlNbkJ5YjNCekpUSXlKVE5CSlRkQ0pUSXllQ1V5TWlVelFURTJNQzQxT1RrNU9UQTRORFEzTWpZMU5pVXlReVV5TW5rbE1qSWxNMEV6TmpBdU5UazVPVGs0TkRjME1USXhNU1V5UXlVeU1uY2xNaklsTTBFeE5ESWxNa01sTWpKb0pUSXlKVE5CTnpBbE1rTWxNako2YVc1a1pYZ2xNaklsTTBFeE1TVXlReVV5TW1GdVoyeGxKVEl5SlROQk1DVTNSQ1V5UXlVeU1uTm9ZWEJsVTNSNWJHVWxNaklsTTBFbE4wSWxNakpoYkhCb1lTVXlNaVV6UVRFbE4wUWxNa01sTWpKc2FXNWxVM1I1YkdVbE1qSWxNMEVsTjBJbE1qSnNhVzVsVjJsa2RHZ2xNaklsTTBFeExqVWxOMFFsTWtNbE1qSm1hV3hzVTNSNWJHVWxNaklsTTBFbE4wSWxOMFFsTWtNbE1qSjBhR1Z0WlNVeU1pVXpRU1UzUWlVM1JDVXlReVV5TW5CaGRHZ2xNaklsTTBFbE5VSWxOMElsTWpKaFkzUnBiMjV6SlRJeUpUTkJKVFZDSlRkQ0pUSXlZV04wYVc5dUpUSXlKVE5CSlRJeWJXOTJaU1V5TWlVeVF5VXlNbmdsTWpJbE0wRWxNakl3SlRJeUpUSkRKVEl5ZVNVeU1pVXpRU1V5TWpBbE1qSWxOMFFsTWtNbE4wSWxNakpoWTNScGIyNGxNaklsTTBFbE1qSnNhVzVsSlRJeUpUSkRKVEl5ZUNVeU1pVXpRU1V5TW5jbE1qSWxNa01sTWpKNUpUSXlKVE5CSlRJeU1DVXlNaVUzUkNVeVF5VTNRaVV5TW1GamRHbHZiaVV5TWlVelFTVXlNbXhwYm1VbE1qSWxNa01sTWpKNEpUSXlKVE5CSlRJeWR5VXlNaVV5UXlVeU1ua2xNaklsTTBFbE1qSm9KVEl5SlRkRUpUSkRKVGRDSlRJeVlXTjBhVzl1SlRJeUpUTkJKVEl5YkdsdVpTVXlNaVV5UXlVeU1uZ2xNaklsTTBFbE1qSXdKVEl5SlRKREpUSXllU1V5TWlVelFTVXlNbWdsTWpJbE4wUWxNa01sTjBJbE1qSmhZM1JwYjI0bE1qSWxNMEVsTWpKamJHOXpaU1V5TWlVM1JDVTFSQ1UzUkNVMVJDVXlReVV5TW1admJuUlRkSGxzWlNVeU1pVXpRU1UzUWlVM1JDVXlReVV5TW5SbGVIUkNiRzlqYXlVeU1pVXpRU1UxUWlVM1FpVXlNbkJ2YzJsMGFXOXVKVEl5SlROQkpUZENKVEl5ZUNVeU1pVXpRVEV3SlRKREpUSXllU1V5TWlVelFUQWxNa01sTWpKM0pUSXlKVE5CSlRJeWR5MHlNQ1V5TWlVeVF5VXlNbWdsTWpJbE0wRWxNakpvSlRJeUpUZEVKVEpESlRJeWRHVjRkQ1V5TWlVelFTVXlNa055WldGMFpTVXlNSEpsYzNCdmJuTmxKVEl3WVc1a0pUSXdjMlZ1WkNVeU1pVTNSQ1UxUkNVeVF5VXlNbUZ1WTJodmNuTWxNaklsTTBFbE5VSWxOMElsTWpKNEpUSXlKVE5CSlRJeWR5VXlSaklsTWpJbE1rTWxNako1SlRJeUpUTkJKVEl5TUNVeU1pVTNSQ1V5UXlVM1FpVXlNbmdsTWpJbE0wRWxNakozSlRKR01pVXlNaVV5UXlVeU1ua2xNaklsTTBFbE1qSm9KVEl5SlRkRUpUSkRKVGRDSlRJeWVDVXlNaVV6UVNVeU1qQWxNaklsTWtNbE1qSjVKVEl5SlROQkpUSXlhQ1V5UmpJbE1qSWxOMFFsTWtNbE4wSWxNako0SlRJeUpUTkJKVEl5ZHlVeU1pVXlReVV5TW5rbE1qSWxNMEVsTWpKb0pUSkdNaVV5TWlVM1JDVTFSQ1UzUkNVeVF5VXlNa05GU210d1dXcExWRW8zTkRBM05Ua2xNaklsTTBFbE4wSWxNakpwWkNVeU1pVXpRU1V5TWtORlNtdHdXV3BMVkVvM05EQTNOVGtsTWpJbE1rTWxNakp1WVcxbEpUSXlKVE5CSlRJeWJHbHVhMlZ5SlRJeUpUSkRKVEl5ZEdWNGRDVXlNaVV6UVNVeU1pVXlNaVV5UXlVeU1tZHliM1Z3SlRJeUpUTkJKVEl5SlRJeUpUSkRKVEl5YkdsdWEyVnlWSGx3WlNVeU1pVXpRU1V5TW1KeWIydGxiaVV5TWlVeVF5VXlNbkJ2YVc1MGN5VXlNaVV6UVNVMVFpVTNRaVV5TW5nbE1qSWxNMEV6TkRjdU16SXhPVE01TkRZM05UZ3pNeVV5UXlVeU1ua2xNaklsTTBFeU9UQXVOVGs1T1RrNE5EYzBNVEl4TVNVM1JDVXlReVUzUWlVeU1uZ2xNaklsTTBFek5EY3VNekl4T1RNNU5EWTNOVGd6TXlVeVF5VXlNbmtsTWpJbE0wRXlPVEF1TlRrNU9UazRORGMwTVRJeE1TVTNSQ1UxUkNVeVF5VXlNbXh2WTJ0bFpDVXlNaVV6UVdaaGJITmxKVEpESlRJeVpHRjBZVUYwZEhKcFluVjBaWE1sTWpJbE0wRWxOVUlsTlVRbE1rTWxNakp3Y205d2N5VXlNaVV6UVNVM1FpVXlNbnBwYm1SbGVDVXlNaVV6UVRJbE4wUWxNa01sTWpKc2FXNWxVM1I1YkdVbE1qSWxNMEVsTjBJbE1qSnNhVzVsVjJsa2RHZ2xNaklsTTBFeExqVWxOMFFsTWtNbE1qSm1jbTl0SlRJeUpUTkJKVGRDSlRJeWVDVXlNaVV6UVRNeU15NDFPVGs1T1RBNE5EUTNNalkxTmlVeVF5VXlNbmtsTWpJbE0wRXlPVEF1TlRrNU9UazRORGMwTVRJeE1TVXlReVV5TW1GdVoyeGxKVEl5SlROQk15NHhOREUxT1RJMk5UTTFPRGszT1RNMkpUSkRKVEl5YVdRbE1qSWxNMEVsTWpKbFkxQjFZM2hzZVZObE5UUXpOamt5SlRJeUpUZEVKVEpESlRJeWRHOGxNaklsTTBFbE4wSWxNakpwWkNVeU1pVXpRU1V5TW1oRmNtWk1ZVk4yVGtZNE1UTTJOVGNsTWpJbE1rTWxNako0SlRJeUpUTkJNemN4TGpBME16ZzRPREE1TURRME1ERXpKVEpESlRJeWVTVXlNaVV6UVRJNU1DNDFPVGs1T1RnME56UXhNakV4SlRKREpUSXlZVzVuYkdVbE1qSWxNMEV3SlRkRUpUSkRKVEl5ZEdWNGRFSnNiMk5ySlRJeUpUTkJKVFZDSlRWRUpUSkRKVEl5Wm05dWRGTjBlV3hsSlRJeUpUTkJKVGRDSlRJeWMybDZaU1V5TWlVelFURTBKVEpESlRJeWRHVjRkRUZzYVdkdUpUSXlKVE5CSlRJeVkyVnVkR1Z5SlRJeUpUZEVKVGRFSlRKREpUSXlhVUpMZFVGb1NFSkthRE00T1RneU1pVXlNaVV6UVNVM1FpVXlNbWxrSlRJeUpUTkJKVEl5YVVKTGRVRm9TRUpLYURNNE9UZ3lNaVV5TWlVeVF5VXlNbTVoYldVbE1qSWxNMEVsTWpKc2FXNXJaWElsTWpJbE1rTWxNakowWlhoMEpUSXlKVE5CSlRJeUpUSXlKVEpESlRJeVozSnZkWEFsTWpJbE0wRWxNaklsTWpJbE1rTWxNakpzYVc1clpYSlVlWEJsSlRJeUpUTkJKVEl5WW5KdmEyVnVKVEl5SlRKREpUSXljRzlwYm5SekpUSXlKVE5CSlRWQ0pUZENKVEl5ZUNVeU1pVXpRVFUzTXk0Mk9EWXlNVGsxT0RjM01qazNKVEpESlRJeWVTVXlNaVV6UVRJNU1DNDFPVGs1T1RnME56UXhNakV4SlRkRUpUSkRKVGRDSlRJeWVDVXlNaVV6UVRVM015NDJPRFl5TVRrMU9EYzNNamszSlRKREpUSXllU1V5TWlVelFUSTVNQzQxT1RrNU9UZzBOelF4TWpFeEpUZEVKVFZFSlRKREpUSXliRzlqYTJWa0pUSXlKVE5CWm1Gc2MyVWxNa01sTWpKa1lYUmhRWFIwY21saWRYUmxjeVV5TWlVelFTVTFRaVUxUkNVeVF5VXlNbkJ5YjNCekpUSXlKVE5CSlRkQ0pUSXllbWx1WkdWNEpUSXlKVE5CTkNVM1JDVXlReVV5TW14cGJtVlRkSGxzWlNVeU1pVXpRU1UzUWlVeU1teHBibVZYYVdSMGFDVXlNaVV6UVRFdU5TVTNSQ1V5UXlVeU1tWnliMjBsTWpJbE0wRWxOMElsTWpKNEpUSXlKVE5CTlRRNUxqazJOREkzTURrMk5EZzNNamtsTWtNbE1qSjVKVEl5SlROQk1qa3dMalU1T1RrNU9EUTNOREV5TVRFbE1rTWxNakpoYm1kc1pTVXlNaVV6UVRNdU1UUXhOVGt5TmpVek5UZzVOemt6TmlVeVF5VXlNbWxrSlRJeUpUTkJKVEl5YUVWeVpreGhVM1pPUmpneE16WTFOeVV5TWlVM1JDVXlReVV5TW5SdkpUSXlKVE5CSlRkQ0pUSXlhV1FsTWpJbE0wRWxNakpHU1hoMlJuZFJlbmxMTkRNd01URTFKVEl5SlRKREpUSXllQ1V5TWlVelFUVTVOeTQwTURneE5qZ3lNVEExT0RZMUpUSkRKVEl5ZVNVeU1pVXpRVEk1TUM0MU9UazVPVGcwTnpReE1qRXhKVEpESlRJeVlXNW5iR1VsTWpJbE0wRXdKVGRFSlRKREpUSXlkR1Y0ZEVKc2IyTnJKVEl5SlROQkpUVkNKVFZFSlRKREpUSXlabTl1ZEZOMGVXeGxKVEl5SlROQkpUZENKVEl5YzJsNlpTVXlNaVV6UVRFMEpUSkRKVEl5ZEdWNGRFRnNhV2R1SlRJeUpUTkJKVEl5WTJWdWRHVnlKVEl5SlRkRUpUZEVKVEpESlRJeVoxUnBaR0Y0YVdWSFlqa3pOems1TmlVeU1pVXpRU1UzUWlVeU1tbGtKVEl5SlROQkpUSXlaMVJwWkdGNGFXVkhZamt6TnprNU5pVXlNaVV5UXlVeU1tNWhiV1VsTWpJbE0wRWxNakpzYVc1clpYSWxNaklsTWtNbE1qSjBaWGgwSlRJeUpUTkJKVEl5SlRJeUpUSkRKVEl5WjNKdmRYQWxNaklsTTBFbE1qSWxNaklsTWtNbE1qSnNhVzVyWlhKVWVYQmxKVEl5SlROQkpUSXlZbkp2YTJWdUpUSXlKVEpESlRJeWNHOXBiblJ6SlRJeUpUTkJKVFZDSlRkQ0pUSXllQ1V5TWlVelFUYzJNaTQxT1RrNU9UQTRORFEzTWpZMEpUSkRKVEl5ZVNVeU1pVXpRVEk1TUM0MU9UazVPVGcwTnpReE1qRXhKVGRFSlRKREpUZENKVEl5ZUNVeU1pVXpRVGMyTWk0MU9UazVPVEE0TkRRM01qWTBKVEpESlRJeWVTVXlNaVV6UVRNNU5TNDFPVGs1T1RnME56UXhNakV4SlRkRUpUVkVKVEpESlRJeWJHOWphMlZrSlRJeUpUTkJabUZzYzJVbE1rTWxNakprWVhSaFFYUjBjbWxpZFhSbGN5VXlNaVV6UVNVMVFpVTFSQ1V5UXlVeU1uQnliM0J6SlRJeUpUTkJKVGRDSlRJeWVtbHVaR1Y0SlRJeUpUTkJOaVUzUkNVeVF5VXlNbXhwYm1WVGRIbHNaU1V5TWlVelFTVTNRaVV5TW14cGJtVlhhV1IwYUNVeU1pVXpRVEV1TlNVM1JDVXlReVV5TW1aeWIyMGxNaklsTTBFbE4wSWxNako0SlRJeUpUTkJOek15TGpVNU9UazVNRGcwTkRjeU5qUWxNa01sTWpKNUpUSXlKVE5CTWprd0xqVTVPVGs1T0RRM05ERXlNVEVsTWtNbE1qSmhibWRzWlNVeU1pVXpRVE11TVRReE5Ua3lOalV6TlRnNU56a3pOaVV5UXlVeU1tbGtKVEl5SlROQkpUSXlSa2w0ZGtaM1VYcDVTelF6TURFeE5TVXlNaVUzUkNVeVF5VXlNblJ2SlRJeUpUTkJKVGRDSlRJeWFXUWxNaklsTTBFbE1qSldiMnRrUTBSQ2NITkVPVFUyTmpBd0pUSXlKVEpESlRJeWVDVXlNaVV6UVRjeU55NDNNakl4TXpZeU1qUXlOelk0SlRKREpUSXllU1V5TWlVelFUTTVOUzQxT1RrNU9UZzBOelF4TWpFeEpUSkRKVEl5WVc1bmJHVWxNaklsTTBFekxqRTBNVFU1TWpZMU16VTRPVGM1TXpZbE4wUWxNa01sTWpKMFpYaDBRbXh2WTJzbE1qSWxNMEVsTlVJbE5VUWxOMFFsTWtNbE1qSlNaMmRvYTNsa2JGSkxNekl6T0RNMUpUSXlKVE5CSlRkQ0pUSXlhV1FsTWpJbE0wRWxNakpTWjJkb2EzbGtiRkpMTXpJek9ETTFKVEl5SlRKREpUSXlibUZ0WlNVeU1pVXpRU1V5TW14cGJtdGxjaVV5TWlVeVF5VXlNblJsZUhRbE1qSWxNMEVsTWpJbE1qSWxNa01sTWpKbmNtOTFjQ1V5TWlVelFTVXlNaVV5TWlVeVF5VXlNbXhwYm10bGNsUjVjR1VsTWpJbE0wRWxNakppY205clpXNGxNaklsTWtNbE1qSndiMmx1ZEhNbE1qSWxNMEVsTlVJbE4wSWxNako0SlRJeUpUTkJOVFkwTGprMk5ESTNNRGsyTkRnM01qa2xNa01sTWpKNUpUSXlKVE5CTXprMUxqVTVPVGs1T0RRM05ERXlNVEVsTjBRbE1rTWxOMElsTWpKNEpUSXlKVE5CTlRZMExqazJOREkzTURrMk5EZzNNamtsTWtNbE1qSjVKVEl5SlROQk16azFMalU1T1RrNU9EUTNOREV5TVRFbE4wUWxOVVFsTWtNbE1qSnNiMk5yWldRbE1qSWxNMEZtWVd4elpTVXlReVV5TW1SaGRHRkJkSFJ5YVdKMWRHVnpKVEl5SlROQkpUVkNKVFZFSlRKREpUSXljSEp2Y0hNbE1qSWxNMEVsTjBJbE1qSjZhVzVrWlhnbE1qSWxNMEU0SlRkRUpUSkRKVEl5YkdsdVpWTjBlV3hsSlRJeUpUTkJKVGRDSlRJeWJHbHVaVmRwWkhSb0pUSXlKVE5CTVM0MUpUZEVKVEpESlRJeVpuSnZiU1V5TWlVelFTVTNRaVV5TW5nbE1qSWxNMEUxT0RZdU9UWTBNamN3T1RZME9EY3lPU1V5UXlVeU1ua2xNaklsTTBFek9UVXVOVGs1T1RrNE5EYzBNVEl4TVNVeVF5VXlNbUZ1WjJ4bEpUSXlKVE5CTUNVeVF5VXlNbWxrSlRJeUpUTkJKVEl5Vm05clpFTkVRbkJ6UkRrMU5qWXdNQ1V5TWlVM1JDVXlReVV5TW5SdkpUSXlKVE5CSlRkQ0pUSXlhV1FsTWpJbE0wRWxNakpQYkdabFRYaFJSMHhhTXpjME9UQTBKVEl5SlRKREpUSXllQ1V5TWlVelFUVTBNaTQ1TmpReU56QTVOalE0TnpJNUpUSkRKVEl5ZVNVeU1pVXpRVE01TlM0MU9UazVPVGcwTnpReE1qRXhKVEpESlRJeVlXNW5iR1VsTWpJbE0wRXpMakUwTVRVNU1qWTFNelU0T1RjNU16WWxOMFFsTWtNbE1qSjBaWGgwUW14dlkyc2xNaklsTTBFbE5VSWxOVVFsTjBRbE1rTWxNakpLVVVOc2EwNXNkRXhyTWpjd01qUXhKVEl5SlROQkpUZENKVEl5YVdRbE1qSWxNMEVsTWpKS1VVTnNhMDVzZEV4ck1qY3dNalF4SlRJeUpUSkRKVEl5Ym1GdFpTVXlNaVV6UVNVeU1teHBibXRsY2lVeU1pVXlReVV5TW5SbGVIUWxNaklsTTBFbE1qSWxNaklsTWtNbE1qSm5jbTkxY0NVeU1pVXpRU1V5TWlVeU1pVXlReVV5TW14cGJtdGxjbFI1Y0dVbE1qSWxNMEVsTWpKaWNtOXJaVzRsTWpJbE1rTWxNakp3YjJsdWRITWxNaklsTTBFbE5VSWxOMElsTWpKNEpUSXlKVE5CTXpJMExqVTVPVGs1TURnME5EY3lOalUySlRKREpUSXllU1V5TWlVelFUTTVOUzQxT1RrNU9UZzBOelF4TWpFeEpUZEVKVEpESlRkQ0pUSXllQ1V5TWlVelFUTXlOQzQxT1RrNU9UQTRORFEzTWpZMU5pVXlReVV5TW5rbE1qSWxNMEV6T1RVdU5UazVPVGs0TkRjME1USXhNU1UzUkNVMVJDVXlReVV5TW14dlkydGxaQ1V5TWlVelFXWmhiSE5sSlRKREpUSXlaR0YwWVVGMGRISnBZblYwWlhNbE1qSWxNMEVsTlVJbE5VUWxNa01sTWpKd2NtOXdjeVV5TWlVelFTVTNRaVV5TW5wcGJtUmxlQ1V5TWlVelFURXdKVGRFSlRKREpUSXliR2x1WlZOMGVXeGxKVEl5SlROQkpUZENKVEl5YkdsdVpWZHBaSFJvSlRJeUpUTkJNUzQxSlRkRUpUSkRKVEl5Wm5KdmJTVXlNaVV6UVNVM1FpVXlNbmdsTWpJbE0wRXpORFl1TlRrNU9Ua3dPRFEwTnpJMk5UWWxNa01sTWpKNUpUSXlKVE5CTXprMUxqVTVPVGs1T0RRM05ERXlNVEVsTWtNbE1qSmhibWRzWlNVeU1pVXpRVEFsTWtNbE1qSnBaQ1V5TWlVelFTVXlNazlzWm1WTmVGRkhURm96TnpRNU1EUWxNaklsTjBRbE1rTWxNakowYnlVeU1pVXpRU1UzUWlVeU1tbGtKVEl5SlROQkpUSXlVV0ZxVm14d2JFdE1kakUwTVRZME9DVXlNaVV5UXlVeU1uZ2xNaklsTTBFek1ESXVOVGs1T1Rrd09EUTBOekkyTlRZbE1rTWxNako1SlRJeUpUTkJNemsxTGpVNU9UazVPRFEzTkRFeU1URWxNa01sTWpKaGJtZHNaU1V5TWlVelFUTXVNVFF4TlRreU5qVXpOVGc1Tnprek5pVTNSQ1V5UXlVeU1uUmxlSFJDYkc5amF5VXlNaVV6UVNVMVFpVTFSQ1UzUkNVM1JDVTNSQT09IiwKCSJGaWxlSWQiIDogInBvX2JoYWRoaGhhZmdhZmFhIgp9Cg=="/>
    </extobj>
  </extobjs>
</s:customData>
</file>

<file path=customXml/itemProps3.xml><?xml version="1.0" encoding="utf-8"?>
<ds:datastoreItem xmlns:ds="http://schemas.openxmlformats.org/officeDocument/2006/customXml" ds:itemID="s:customData">
  <ds:schemaRefs>
    <ds:schemaRef ds:uri="http://www.wps.cn/officeDocument/2013/wpsCustomData"/>
  </ds:schemaRefs>
</ds:datastoreItem>
</file>

<file path=docProps/app.xml><?xml version="1.0" encoding="utf-8"?>
<Properties xmlns="http://schemas.openxmlformats.org/officeDocument/2006/extended-properties" xmlns:vt="http://schemas.openxmlformats.org/officeDocument/2006/docPropsVTypes">
  <TotalTime>0</TotalTime>
  <Words>6006</Words>
  <Application>WPS 演示</Application>
  <PresentationFormat>宽屏</PresentationFormat>
  <Paragraphs>375</Paragraphs>
  <Slides>47</Slides>
  <Notes>0</Notes>
  <HiddenSlides>0</HiddenSlides>
  <MMClips>0</MMClips>
  <ScaleCrop>false</ScaleCrop>
  <HeadingPairs>
    <vt:vector size="6" baseType="variant">
      <vt:variant>
        <vt:lpstr>已用的字体</vt:lpstr>
      </vt:variant>
      <vt:variant>
        <vt:i4>14</vt:i4>
      </vt:variant>
      <vt:variant>
        <vt:lpstr>主题</vt:lpstr>
      </vt:variant>
      <vt:variant>
        <vt:i4>2</vt:i4>
      </vt:variant>
      <vt:variant>
        <vt:lpstr>幻灯片标题</vt:lpstr>
      </vt:variant>
      <vt:variant>
        <vt:i4>47</vt:i4>
      </vt:variant>
    </vt:vector>
  </HeadingPairs>
  <TitlesOfParts>
    <vt:vector size="63" baseType="lpstr">
      <vt:lpstr>Arial</vt:lpstr>
      <vt:lpstr>宋体</vt:lpstr>
      <vt:lpstr>Wingdings</vt:lpstr>
      <vt:lpstr>华文中宋</vt:lpstr>
      <vt:lpstr>Bahnschrift SemiBold Condensed</vt:lpstr>
      <vt:lpstr>Arial Black</vt:lpstr>
      <vt:lpstr>Times New Roman</vt:lpstr>
      <vt:lpstr>Calibri</vt:lpstr>
      <vt:lpstr>微软雅黑</vt:lpstr>
      <vt:lpstr>Arial Unicode MS</vt:lpstr>
      <vt:lpstr>等线 Light</vt:lpstr>
      <vt:lpstr>Calibri Light</vt:lpstr>
      <vt:lpstr>等线</vt:lpstr>
      <vt:lpstr>Wingdings</vt:lpstr>
      <vt:lpstr>Office 主题​​</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YAO YAO</dc:creator>
  <cp:lastModifiedBy>：</cp:lastModifiedBy>
  <cp:revision>34</cp:revision>
  <dcterms:created xsi:type="dcterms:W3CDTF">2023-12-29T04:15:00Z</dcterms:created>
  <dcterms:modified xsi:type="dcterms:W3CDTF">2024-01-01T15:50:57Z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A9269FD9E8B14CDEB25DE53B975AC872</vt:lpwstr>
  </property>
  <property fmtid="{D5CDD505-2E9C-101B-9397-08002B2CF9AE}" pid="3" name="KSOProductBuildVer">
    <vt:lpwstr>2052-12.1.0.16120</vt:lpwstr>
  </property>
</Properties>
</file>